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ink/inkAction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70" r:id="rId11"/>
    <p:sldId id="266" r:id="rId12"/>
    <p:sldId id="271" r:id="rId13"/>
    <p:sldId id="272" r:id="rId14"/>
    <p:sldId id="262" r:id="rId15"/>
    <p:sldId id="269" r:id="rId16"/>
    <p:sldId id="267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3741" autoAdjust="0"/>
  </p:normalViewPr>
  <p:slideViewPr>
    <p:cSldViewPr snapToGrid="0">
      <p:cViewPr varScale="1">
        <p:scale>
          <a:sx n="59" d="100"/>
          <a:sy n="59" d="100"/>
        </p:scale>
        <p:origin x="868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03T22:19:48.45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10592 36,'-102'0,"-846"24,325 56,569-70,1 2,-69 26,103-33,0 0,-1-1,1-1,-1-1,0-1,-34-1,22-1,-43 6,-16 7,-121 0,173-12,0-2,0-1,0-2,1-2,-53-16,2 1,59 16,-36-12,40 10,0 1,-1 1,-34-3,-85 0,-4 0,15-10,-139-10,247 27,1-2,-1 0,1-2,-37-13,38 11,1 2,-1 0,0 2,-47-2,-78 8,52 0,-235-2,315 1,-1 1,1 1,-24 6,20-3,-41 3,-254-6,163-5,40 0,-130 5,204 2,0 2,-47 14,0 0,-139 44,193-56,0-1,0-1,0-2,-40 1,73-6,-96 12,-32 2,-241-12,191-3,133 3,-56 10,-5 0,-339-7,248-7,-1818 2,1985-2,1-2,-1 0,1-2,-40-13,-22-5,85 22,0 0,0-1,0 1,0-1,0-1,0 1,-6-5,6 3,0 1,-1 0,0 0,-14-5,4 4,0-2,0 0,1 0,-19-13,19 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03T22:20:25.332"/>
    </inkml:context>
    <inkml:brush xml:id="br0">
      <inkml:brushProperty name="width" value="0.3" units="cm"/>
      <inkml:brushProperty name="height" value="0.6" units="cm"/>
      <inkml:brushProperty name="color" value="#0CB7F4"/>
      <inkml:brushProperty name="tip" value="rectangle"/>
      <inkml:brushProperty name="rasterOp" value="maskPen"/>
      <inkml:brushProperty name="ignorePressure" value="1"/>
    </inkml:brush>
  </inkml:definitions>
  <inkml:trace contextRef="#ctx0" brushRef="#br0">11912 226,'-282'9,"107"-1,-1681 6,1188-16,608 2,-85-12,100 6,-21-3,1-2,-91-29,56 8,-81-32,144 50,0 2,-1 2,0 1,-58-6,-158 6,-77 10,296 1,0 2,1 2,-1 1,-45 15,-10 2,-31 9,74-18,-2-2,0-3,-62 6,-172 4,-263-8,382-14,-36-13,36 1,125 13,-51-10,73 8,0-1,0-1,0 0,0-1,-19-12,20 11,1 0,-1 1,0 1,0 0,0 1,-1 1,-24-2,-121 5,89 3,-105-4,-105 4,162 10,-21 1,-113 2,54-3,-367-8,315-7,-152 2,378-2,-1-2,0-1,1-1,0-1,-31-13,-1 2,23 8,0 3,0 0,-58-1,-112 9,90 1,-943-2,1034-1,-1-2,-38-8,34 4,-36-1,24 7,23 0,0 0,-22-3,15-2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03T22:20:38.733"/>
    </inkml:context>
    <inkml:brush xml:id="br0">
      <inkml:brushProperty name="width" value="0.3" units="cm"/>
      <inkml:brushProperty name="height" value="0.6" units="cm"/>
      <inkml:brushProperty name="color" value="#0CB7F4"/>
      <inkml:brushProperty name="tip" value="rectangle"/>
      <inkml:brushProperty name="rasterOp" value="maskPen"/>
      <inkml:brushProperty name="ignorePressure" value="1"/>
    </inkml:brush>
  </inkml:definitions>
  <inkml:trace contextRef="#ctx0" brushRef="#br0">11480 244,'-115'0,"-35"2,-175-22,-160-67,445 79,0 2,-57-1,-83 9,66 0,-1673-1,899-2,844-1,-62-11,-31-2,94 15,7-1,1 0,-50-9,-235-48,226 47,-139 0,148 12,-298 18,-51 63,329-59,-31 9,63-13,-141 18,185-36,1 2,0 1,1 2,-1 0,-29 12,21-5,-1-2,0-2,0-1,-77 5,-158-12,129-3,-3419 2,3535-2,0 0,-34-9,29 5,-33-2,16 7,267 66,-126-40,189 26,-195-41,440 46,-67-50,-271-8,-142 0,62-11,27-2,29 13,112-8,154-11,0 23,-151 0,16 12,-60 0,-1 2,40 1,-171-18,-16-1,134 16,66 7,3-22,-109-1,376 2,-505-2,62-11,21-2,-97 14,-18 1,0-1,0-1,37-7,-30 2,1 3,55-4,-48 6,42-8,-18 2,1 2,108 3,-152 3,10-2,0-1,0-1,0-1,-1-1,37-15,-25 9,54-11,210-18,77 8,-309 30,4-5,126-28,-126 20,124-11,198 24,-202 5,175-2,-349-1,-1-2,1 1,-1-2,1-1,29-11,-25 8,0 1,38-7,14 0,-49 8,54-5,217 9,-146 4,-138-2,1 0,0 1,-1 0,1 1,-1 1,0 0,0 0,0 2,0 0,0 0,17 11,-1 1,0-1,42 16,-39-18,-15-7,0-2,0 0,0-1,34 3,-24-3,27 6,-30-4,-4-1</inkml:trace>
</inkml:ink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4-11-04T22:04:25.3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459">
    <iact:property name="dataType"/>
    <iact:actionData xml:id="d0">
      <inkml:trace xmlns:inkml="http://www.w3.org/2003/InkML" xml:id="stk0" contextRef="#ctx0" brushRef="#br0">19000 10122 0,'254'51'263,"152"-1"-232,-330-50-29,76 0 28,-101 0-28,50 26 29,-75-26-30,24 25 28,1-25 2,0 25-28,-26-25-1,51 0 24,-50 0-24,50 0 29,-51 0-27,1 0-4,24-25 27,1 25 3,-26 0-28,1 0 22,-1 25-4,1 1 12,-1-26 0,0-26 0</inkml:trace>
    </iact:actionData>
  </iact:action>
  <iact:action type="add" startTime="15313">
    <iact:property name="dataType"/>
    <iact:actionData xml:id="d1">
      <inkml:trace xmlns:inkml="http://www.w3.org/2003/InkML" xml:id="stk1" contextRef="#ctx0" brushRef="#br0">20446 9817 0,'26'51'206,"50"76"-175,-51-127-28,26 51 41,0-26-12,-26 0-30,51 26 31,-25-25-5,-26-26-26,26 50 27,25-24 2,-76-1-3,76-25-26,-51 25 31,1-25-2,-1 26-1,-101 50 34,-127 25-32,152-75-31,-101 24 28,101-24-26,-75-1 26,100 0-2,1 1-25,-26-1 31,26-25 0,25 26-31,-51-26 26,51 25 49,0 0-45,0 1-30</inkml:trace>
    </iact:actionData>
  </iact:action>
  <iact:action type="add" startTime="20745">
    <iact:property name="dataType"/>
    <iact:actionData xml:id="d2">
      <inkml:trace xmlns:inkml="http://www.w3.org/2003/InkML" xml:id="stk2" contextRef="#ctx0" brushRef="#br0">20700 14383 0,'-76'0'222,"0"26"-219,25-26-1,-101 25 29,126-25-4,-50 25-25,51-25 2,-102 0 36,102 0-39,-51 0 36,50 0-36,-50 0 30,51 0-30,-77 0 51,52 0-50,-52 0 34,77 0-34,-77 0 51,-50-50-50,101 50-1,-50 0 55,-77-26-55,153 26 6,-26 0-6,26 0 47,-102 0-46,51 0 56,-51 0-57,51 0 56,0 0-56,50 0 27,1 0-27,25-25 41</inkml:trace>
    </iact:actionData>
  </iact:action>
  <iact:action type="add" startTime="22500">
    <iact:property name="dataType"/>
    <iact:actionData xml:id="d3">
      <inkml:trace xmlns:inkml="http://www.w3.org/2003/InkML" xml:id="stk3" contextRef="#ctx0" brushRef="#br0">19026 14028 0,'-26'0'271,"-25"26"-268,26-1-1,-76 0 56,75-25-56,1 0 27,-26 0-27,26 0 60,-26 26-60,26-1 57,-51 0-56,50-25-2,1 0 57,25 26-56,-26-26 58,1 25-58,-26 0 59,26-25-59,0 26 60,-1-26-60,26 25 27,-25-25-27,0 0 58,25 26 81,25 24-139,-25-24 28,101 24-28,-50 52 59,0-51-59,25-1 58,-25 1-58,-1 0 57,1-26-57,0 1 58,0-1-58,25 26 60,0 25-60,0-51 58,51 77-58,-76-52 59,50 26-59,-50-50 57,-26-26-57,0 0 15</inkml:trace>
    </iact:actionData>
  </iact:action>
</iact:actions>
</file>

<file path=ppt/media/image1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4567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58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8337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4160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66072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7840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6411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500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3146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927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6551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0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4525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4520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764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2924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BF8D9-18BF-42D1-8F34-9C6B37AD534C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F93FDA7-5489-481D-BFAA-BFF681F41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04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coin-change-dp-7/?ref=previous_article" TargetMode="External"/><Relationship Id="rId2" Type="http://schemas.openxmlformats.org/officeDocument/2006/relationships/hyperlink" Target="https://leetcode.com/problems/coin-change/description/?envType=problem-list-v2&amp;envId=m3kh0hw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aukri.com/code360/problems/coin-change-finite-supply_2545103?leftPanelTabValue=PROBLEM" TargetMode="External"/><Relationship Id="rId4" Type="http://schemas.openxmlformats.org/officeDocument/2006/relationships/hyperlink" Target="https://www.geeksforgeeks.org/coin-change-problem-with-limited-coins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customXml" Target="../ink/ink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0.png"/><Relationship Id="rId5" Type="http://schemas.openxmlformats.org/officeDocument/2006/relationships/customXml" Target="../ink/ink1.xml"/><Relationship Id="rId4" Type="http://schemas.openxmlformats.org/officeDocument/2006/relationships/image" Target="../media/image2.png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customXml" Target="../ink/ink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hyperlink" Target="https://www.naukri.com/code360/problems/coin-change-finite-supply_2545103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9605AA-B05B-2991-FC12-14DD3A24D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Coin Change DP</a:t>
            </a:r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4317729-1703-B4C4-6392-0E3A1ACD64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Arun Joshua Kennedy</a:t>
            </a:r>
            <a:endParaRPr lang="en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AF955EB-FE3B-66D2-33A2-0F50937CFF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14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59"/>
    </mc:Choice>
    <mc:Fallback>
      <p:transition spd="slow" advTm="8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99" x="5561013" y="3424238"/>
          <p14:tracePt t="1106" x="5699125" y="3543300"/>
          <p14:tracePt t="1121" x="5891213" y="3716338"/>
          <p14:tracePt t="1138" x="6127750" y="3963988"/>
          <p14:tracePt t="1141" x="6227763" y="4064000"/>
          <p14:tracePt t="1156" x="6402388" y="4219575"/>
          <p14:tracePt t="1172" x="6483350" y="4319588"/>
          <p14:tracePt t="1188" x="6548438" y="4383088"/>
          <p14:tracePt t="1190" x="6584950" y="4429125"/>
          <p14:tracePt t="1205" x="6611938" y="4465638"/>
          <p14:tracePt t="1221" x="6638925" y="4483100"/>
          <p14:tracePt t="1238" x="6648450" y="4492625"/>
          <p14:tracePt t="1254" x="6657975" y="4511675"/>
          <p14:tracePt t="1281" x="6657975" y="4519613"/>
          <p14:tracePt t="1302" x="6657975" y="4529138"/>
          <p14:tracePt t="1331" x="6657975" y="4538663"/>
          <p14:tracePt t="1450" x="6667500" y="4538663"/>
          <p14:tracePt t="1464" x="6675438" y="4538663"/>
          <p14:tracePt t="1473" x="6684963" y="4538663"/>
          <p14:tracePt t="1488" x="6711950" y="4548188"/>
          <p14:tracePt t="1504" x="6748463" y="4556125"/>
          <p14:tracePt t="1507" x="6777038" y="4556125"/>
          <p14:tracePt t="1522" x="6858000" y="4556125"/>
          <p14:tracePt t="1538" x="6923088" y="4565650"/>
          <p14:tracePt t="1554" x="7004050" y="4575175"/>
          <p14:tracePt t="1557" x="7059613" y="4575175"/>
          <p14:tracePt t="1572" x="7142163" y="4584700"/>
          <p14:tracePt t="1588" x="7232650" y="4592638"/>
          <p14:tracePt t="1592" x="7251700" y="4602163"/>
          <p14:tracePt t="1605" x="7315200" y="4611688"/>
          <p14:tracePt t="1621" x="7378700" y="4638675"/>
          <p14:tracePt t="1637" x="7434263" y="4648200"/>
          <p14:tracePt t="1655" x="7480300" y="4657725"/>
          <p14:tracePt t="1671" x="7507288" y="4657725"/>
          <p14:tracePt t="1687" x="7516813" y="4657725"/>
          <p14:tracePt t="1690" x="7524750" y="4657725"/>
          <p14:tracePt t="1705" x="7534275" y="4657725"/>
          <p14:tracePt t="1721" x="7553325" y="4657725"/>
          <p14:tracePt t="1737" x="7561263" y="4657725"/>
          <p14:tracePt t="1754" x="7570788" y="4657725"/>
          <p14:tracePt t="1789" x="7580313" y="4657725"/>
          <p14:tracePt t="1845" x="7580313" y="4665663"/>
          <p14:tracePt t="1859" x="7570788" y="4665663"/>
          <p14:tracePt t="1866" x="7570788" y="4675188"/>
          <p14:tracePt t="1873" x="7561263" y="4675188"/>
          <p14:tracePt t="1888" x="7553325" y="4675188"/>
          <p14:tracePt t="1908" x="7543800" y="4675188"/>
          <p14:tracePt t="1929" x="7534275" y="4675188"/>
          <p14:tracePt t="1944" x="7534275" y="4684713"/>
          <p14:tracePt t="1972" x="7524750" y="4694238"/>
          <p14:tracePt t="1979" x="7516813" y="4694238"/>
          <p14:tracePt t="1993" x="7516813" y="4702175"/>
          <p14:tracePt t="2003" x="7507288" y="4711700"/>
          <p14:tracePt t="2028" x="7497763" y="4711700"/>
          <p14:tracePt t="2037" x="7497763" y="4721225"/>
          <p14:tracePt t="2054" x="7488238" y="4738688"/>
          <p14:tracePt t="2057" x="7488238" y="4757738"/>
          <p14:tracePt t="2071" x="7480300" y="4767263"/>
          <p14:tracePt t="2074" x="7480300" y="4775200"/>
          <p14:tracePt t="2087" x="7480300" y="4784725"/>
          <p14:tracePt t="2104" x="7480300" y="4821238"/>
          <p14:tracePt t="2106" x="7480300" y="4840288"/>
          <p14:tracePt t="2121" x="7470775" y="4857750"/>
          <p14:tracePt t="2142" x="7470775" y="4867275"/>
          <p14:tracePt t="2155" x="7461250" y="4884738"/>
          <p14:tracePt t="2171" x="7451725" y="4903788"/>
          <p14:tracePt t="2188" x="7451725" y="4922838"/>
          <p14:tracePt t="2191" x="7451725" y="4930775"/>
          <p14:tracePt t="2205" x="7451725" y="4940300"/>
          <p14:tracePt t="2221" x="7443788" y="4949825"/>
          <p14:tracePt t="2237" x="7443788" y="4976813"/>
          <p14:tracePt t="2255" x="7443788" y="4995863"/>
          <p14:tracePt t="2271" x="7434263" y="4995863"/>
          <p14:tracePt t="2287" x="7434263" y="5003800"/>
          <p14:tracePt t="2290" x="7424738" y="5003800"/>
          <p14:tracePt t="2304" x="7415213" y="5022850"/>
          <p14:tracePt t="2324" x="7415213" y="5032375"/>
          <p14:tracePt t="2338" x="7415213" y="5040313"/>
          <p14:tracePt t="2355" x="7397750" y="5040313"/>
          <p14:tracePt t="2371" x="7378700" y="5049838"/>
          <p14:tracePt t="2388" x="7351713" y="5049838"/>
          <p14:tracePt t="2404" x="7324725" y="5049838"/>
          <p14:tracePt t="2421" x="7288213" y="5049838"/>
          <p14:tracePt t="2438" x="7259638" y="5049838"/>
          <p14:tracePt t="2440" x="7242175" y="5040313"/>
          <p14:tracePt t="2454" x="7215188" y="5032375"/>
          <p14:tracePt t="2472" x="7196138" y="5032375"/>
          <p14:tracePt t="2488" x="7178675" y="5022850"/>
          <p14:tracePt t="2505" x="7169150" y="5022850"/>
          <p14:tracePt t="2508" x="7169150" y="5013325"/>
          <p14:tracePt t="2521" x="7159625" y="5013325"/>
          <p14:tracePt t="2538" x="7150100" y="5003800"/>
          <p14:tracePt t="2554" x="7142163" y="5003800"/>
          <p14:tracePt t="2572" x="7132638" y="5003800"/>
          <p14:tracePt t="2627" x="7142163" y="5003800"/>
          <p14:tracePt t="2656" x="7150100" y="5003800"/>
          <p14:tracePt t="2676" x="7159625" y="5003800"/>
          <p14:tracePt t="2712" x="7169150" y="5003800"/>
          <p14:tracePt t="2726" x="7178675" y="5003800"/>
          <p14:tracePt t="2747" x="7186613" y="5003800"/>
          <p14:tracePt t="2838" x="7196138" y="5003800"/>
          <p14:tracePt t="2866" x="7205663" y="5003800"/>
          <p14:tracePt t="2909" x="7215188" y="5003800"/>
          <p14:tracePt t="2915" x="7215188" y="4995863"/>
          <p14:tracePt t="7157" x="7223125" y="4995863"/>
          <p14:tracePt t="7164" x="7232650" y="5003800"/>
          <p14:tracePt t="7171" x="7251700" y="5013325"/>
          <p14:tracePt t="7186" x="7269163" y="5032375"/>
          <p14:tracePt t="7189" x="7288213" y="5032375"/>
          <p14:tracePt t="7202" x="7305675" y="5049838"/>
          <p14:tracePt t="7220" x="7334250" y="5059363"/>
          <p14:tracePt t="7222" x="7351713" y="5059363"/>
          <p14:tracePt t="7236" x="7451725" y="5059363"/>
          <p14:tracePt t="7253" x="7580313" y="5059363"/>
          <p14:tracePt t="7256" x="7689850" y="5059363"/>
          <p14:tracePt t="7270" x="7853363" y="5059363"/>
          <p14:tracePt t="7287" x="7918450" y="5076825"/>
          <p14:tracePt t="7303" x="7962900" y="5086350"/>
          <p14:tracePt t="7305" x="7991475" y="5086350"/>
          <p14:tracePt t="7320" x="8008938" y="5095875"/>
          <p14:tracePt t="7322" x="8018463" y="5095875"/>
          <p14:tracePt t="7336" x="8064500" y="5105400"/>
          <p14:tracePt t="7353" x="8128000" y="5105400"/>
          <p14:tracePt t="7369" x="8164513" y="5105400"/>
          <p14:tracePt t="7386" x="8228013" y="5105400"/>
          <p14:tracePt t="7404" x="8247063" y="5105400"/>
          <p14:tracePt t="7419" x="8274050" y="5095875"/>
          <p14:tracePt t="7436" x="8283575" y="5095875"/>
          <p14:tracePt t="7439" x="8293100" y="5095875"/>
          <p14:tracePt t="7454" x="8301038" y="5095875"/>
          <p14:tracePt t="7469" x="8310563" y="5086350"/>
          <p14:tracePt t="7486" x="8329613" y="5086350"/>
          <p14:tracePt t="7489" x="8337550" y="5086350"/>
          <p14:tracePt t="7503" x="8347075" y="5076825"/>
          <p14:tracePt t="7519" x="8366125" y="5076825"/>
          <p14:tracePt t="7537" x="8429625" y="5068888"/>
          <p14:tracePt t="7539" x="8456613" y="5059363"/>
          <p14:tracePt t="7553" x="8502650" y="5032375"/>
          <p14:tracePt t="7555" x="8556625" y="5022850"/>
          <p14:tracePt t="7569" x="8840788" y="4967288"/>
          <p14:tracePt t="7587" x="9607550" y="4784725"/>
          <p14:tracePt t="7602" x="9863138" y="4730750"/>
          <p14:tracePt t="7619" x="10055225" y="4702175"/>
          <p14:tracePt t="7637" x="10337800" y="4675188"/>
          <p14:tracePt t="7652" x="10383838" y="4648200"/>
          <p14:tracePt t="7670" x="10401300" y="4638675"/>
          <p14:tracePt t="7673" x="10410825" y="4638675"/>
          <p14:tracePt t="7686" x="10420350" y="4638675"/>
          <p14:tracePt t="7713" x="10429875" y="4638675"/>
          <p14:tracePt t="7756" x="10420350" y="4638675"/>
          <p14:tracePt t="7763" x="10393363" y="4638675"/>
          <p14:tracePt t="7771" x="10320338" y="4657725"/>
          <p14:tracePt t="7786" x="10045700" y="4675188"/>
          <p14:tracePt t="7804" x="9734550" y="4665663"/>
          <p14:tracePt t="7806" x="9644063" y="4665663"/>
          <p14:tracePt t="7820" x="9451975" y="4675188"/>
          <p14:tracePt t="7835" x="9324975" y="4675188"/>
          <p14:tracePt t="7853" x="9215438" y="4657725"/>
          <p14:tracePt t="7855" x="9178925" y="4657725"/>
          <p14:tracePt t="7869" x="9105900" y="4648200"/>
          <p14:tracePt t="7885" x="9059863" y="4638675"/>
          <p14:tracePt t="7902" x="9004300" y="4621213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C1A16-4DA9-EEA3-B1DC-9BFF9077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net effect of the 2 Algorithms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DACFA-910E-6C2C-6641-553E3BB49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understand this let us take the coins = [3, 5] and target = 18</a:t>
            </a:r>
          </a:p>
          <a:p>
            <a:r>
              <a:rPr lang="en-US" dirty="0"/>
              <a:t>Infinite coins for each denomination we get:</a:t>
            </a:r>
          </a:p>
          <a:p>
            <a:pPr lvl="1"/>
            <a:r>
              <a:rPr lang="en-US" dirty="0" err="1"/>
              <a:t>dp</a:t>
            </a:r>
            <a:r>
              <a:rPr lang="en-US" dirty="0"/>
              <a:t>=[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False, False,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False,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False,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]</a:t>
            </a:r>
          </a:p>
          <a:p>
            <a:r>
              <a:rPr lang="en-US" dirty="0"/>
              <a:t>Finite coins we get:</a:t>
            </a:r>
          </a:p>
          <a:p>
            <a:pPr lvl="1"/>
            <a:r>
              <a:rPr lang="da-DK" dirty="0"/>
              <a:t>dp=[</a:t>
            </a:r>
            <a:r>
              <a:rPr lang="da-DK" dirty="0">
                <a:solidFill>
                  <a:srgbClr val="00B050"/>
                </a:solidFill>
              </a:rPr>
              <a:t>True</a:t>
            </a:r>
            <a:r>
              <a:rPr lang="da-DK" dirty="0"/>
              <a:t>, False, False, </a:t>
            </a:r>
            <a:r>
              <a:rPr lang="da-DK" dirty="0">
                <a:solidFill>
                  <a:srgbClr val="00B050"/>
                </a:solidFill>
              </a:rPr>
              <a:t>True</a:t>
            </a:r>
            <a:r>
              <a:rPr lang="da-DK" dirty="0"/>
              <a:t>, False, </a:t>
            </a:r>
            <a:r>
              <a:rPr lang="da-DK" dirty="0">
                <a:solidFill>
                  <a:srgbClr val="00B050"/>
                </a:solidFill>
              </a:rPr>
              <a:t>True</a:t>
            </a:r>
            <a:r>
              <a:rPr lang="da-DK" dirty="0"/>
              <a:t>, False, False, </a:t>
            </a:r>
            <a:r>
              <a:rPr lang="da-DK" dirty="0">
                <a:solidFill>
                  <a:srgbClr val="00B050"/>
                </a:solidFill>
              </a:rPr>
              <a:t>True</a:t>
            </a:r>
            <a:r>
              <a:rPr lang="da-DK" dirty="0"/>
              <a:t>, False, False, False, False, False, False, False, False, False, False]</a:t>
            </a:r>
            <a:endParaRPr lang="en-US" dirty="0"/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599F732-73B3-C36B-0406-42C17EE26C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76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01"/>
    </mc:Choice>
    <mc:Fallback>
      <p:transition spd="slow" advTm="55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300" x="6000750" y="5889625"/>
          <p14:tracePt t="8307" x="5772150" y="5826125"/>
          <p14:tracePt t="8317" x="5589588" y="5780088"/>
          <p14:tracePt t="8332" x="4876800" y="5451475"/>
          <p14:tracePt t="8335" x="4521200" y="5268913"/>
          <p14:tracePt t="8351" x="3963988" y="5122863"/>
          <p14:tracePt t="8365" x="3297238" y="4959350"/>
          <p14:tracePt t="8382" x="2740025" y="4803775"/>
          <p14:tracePt t="8385" x="2501900" y="4748213"/>
          <p14:tracePt t="8399" x="2054225" y="4694238"/>
          <p14:tracePt t="8415" x="1808163" y="4638675"/>
          <p14:tracePt t="8432" x="1689100" y="4602163"/>
          <p14:tracePt t="8435" x="1662113" y="4575175"/>
          <p14:tracePt t="8449" x="1616075" y="4519613"/>
          <p14:tracePt t="8465" x="1616075" y="4465638"/>
          <p14:tracePt t="8482" x="1625600" y="4356100"/>
          <p14:tracePt t="8484" x="1652588" y="4237038"/>
          <p14:tracePt t="8498" x="1698625" y="4146550"/>
          <p14:tracePt t="8515" x="1817688" y="3971925"/>
          <p14:tracePt t="8533" x="1990725" y="3670300"/>
          <p14:tracePt t="8548" x="2090738" y="3506788"/>
          <p14:tracePt t="8565" x="2136775" y="3460750"/>
          <p14:tracePt t="8583" x="2173288" y="3414713"/>
          <p14:tracePt t="8598" x="2200275" y="3406775"/>
          <p14:tracePt t="8615" x="2209800" y="3387725"/>
          <p14:tracePt t="8618" x="2228850" y="3378200"/>
          <p14:tracePt t="8632" x="2236788" y="3360738"/>
          <p14:tracePt t="8648" x="2265363" y="3351213"/>
          <p14:tracePt t="8665" x="2292350" y="3341688"/>
          <p14:tracePt t="8668" x="2309813" y="3341688"/>
          <p14:tracePt t="8682" x="2355850" y="3333750"/>
          <p14:tracePt t="8699" x="2401888" y="3324225"/>
          <p14:tracePt t="8702" x="2419350" y="3324225"/>
          <p14:tracePt t="8716" x="2465388" y="3314700"/>
          <p14:tracePt t="8731" x="2520950" y="3314700"/>
          <p14:tracePt t="8748" x="2566988" y="3314700"/>
          <p14:tracePt t="8751" x="2593975" y="3305175"/>
          <p14:tracePt t="8766" x="2640013" y="3297238"/>
          <p14:tracePt t="8781" x="2684463" y="3287713"/>
          <p14:tracePt t="8797" x="2720975" y="3278188"/>
          <p14:tracePt t="8800" x="2757488" y="3278188"/>
          <p14:tracePt t="8815" x="2776538" y="3268663"/>
          <p14:tracePt t="8818" x="2794000" y="3268663"/>
          <p14:tracePt t="8831" x="2830513" y="3268663"/>
          <p14:tracePt t="8848" x="2840038" y="3268663"/>
          <p14:tracePt t="8851" x="2859088" y="3268663"/>
          <p14:tracePt t="8865" x="2876550" y="3268663"/>
          <p14:tracePt t="8881" x="2895600" y="3268663"/>
          <p14:tracePt t="8899" x="2922588" y="3268663"/>
          <p14:tracePt t="8915" x="2949575" y="3260725"/>
          <p14:tracePt t="8931" x="2968625" y="3260725"/>
          <p14:tracePt t="8934" x="2976563" y="3260725"/>
          <p14:tracePt t="8949" x="2986088" y="3260725"/>
          <p14:tracePt t="8965" x="3005138" y="3260725"/>
          <p14:tracePt t="8982" x="3022600" y="3260725"/>
          <p14:tracePt t="8999" x="3032125" y="3260725"/>
          <p14:tracePt t="9400" x="3032125" y="3214688"/>
          <p14:tracePt t="9407" x="3041650" y="3122613"/>
          <p14:tracePt t="9415" x="3086100" y="2976563"/>
          <p14:tracePt t="9431" x="3187700" y="2720975"/>
          <p14:tracePt t="9434" x="3270250" y="2557463"/>
          <p14:tracePt t="9450" x="3387725" y="2319338"/>
          <p14:tracePt t="9464" x="3479800" y="2192338"/>
          <p14:tracePt t="9481" x="3525838" y="2146300"/>
          <p14:tracePt t="9485" x="3552825" y="2127250"/>
          <p14:tracePt t="9498" x="3552825" y="2119313"/>
          <p14:tracePt t="9515" x="3579813" y="2119313"/>
          <p14:tracePt t="9533" x="3616325" y="2119313"/>
          <p14:tracePt t="9548" x="3635375" y="2127250"/>
          <p14:tracePt t="9565" x="3679825" y="2163763"/>
          <p14:tracePt t="9568" x="3679825" y="2173288"/>
          <p14:tracePt t="9582" x="3725863" y="2236788"/>
          <p14:tracePt t="9598" x="3781425" y="2309813"/>
          <p14:tracePt t="9615" x="3808413" y="2382838"/>
          <p14:tracePt t="9618" x="3817938" y="2401888"/>
          <p14:tracePt t="9633" x="3825875" y="2455863"/>
          <p14:tracePt t="9648" x="3835400" y="2492375"/>
          <p14:tracePt t="9666" x="3835400" y="2538413"/>
          <p14:tracePt t="9668" x="3835400" y="2557463"/>
          <p14:tracePt t="9682" x="3817938" y="2611438"/>
          <p14:tracePt t="9698" x="3762375" y="2674938"/>
          <p14:tracePt t="9715" x="3679825" y="2730500"/>
          <p14:tracePt t="9717" x="3616325" y="2757488"/>
          <p14:tracePt t="9732" x="3379788" y="2776538"/>
          <p14:tracePt t="9749" x="3151188" y="2740025"/>
          <p14:tracePt t="9752" x="2976563" y="2674938"/>
          <p14:tracePt t="9766" x="2767013" y="2574925"/>
          <p14:tracePt t="9781" x="2584450" y="2492375"/>
          <p14:tracePt t="9798" x="2474913" y="2484438"/>
          <p14:tracePt t="9801" x="2457450" y="2474913"/>
          <p14:tracePt t="9816" x="2382838" y="2465388"/>
          <p14:tracePt t="9832" x="2319338" y="2438400"/>
          <p14:tracePt t="9848" x="2273300" y="2419350"/>
          <p14:tracePt t="9851" x="2246313" y="2411413"/>
          <p14:tracePt t="9865" x="2219325" y="2411413"/>
          <p14:tracePt t="9881" x="2192338" y="2411413"/>
          <p14:tracePt t="9898" x="2182813" y="2411413"/>
          <p14:tracePt t="9914" x="2173288" y="2411413"/>
          <p14:tracePt t="9931" x="2163763" y="2411413"/>
          <p14:tracePt t="9948" x="2155825" y="2411413"/>
          <p14:tracePt t="9970" x="2155825" y="2419350"/>
          <p14:tracePt t="9981" x="2155825" y="2428875"/>
          <p14:tracePt t="9999" x="2163763" y="2455863"/>
          <p14:tracePt t="10014" x="2200275" y="2511425"/>
          <p14:tracePt t="10033" x="2265363" y="2584450"/>
          <p14:tracePt t="10035" x="2319338" y="2620963"/>
          <p14:tracePt t="10048" x="2365375" y="2657475"/>
          <p14:tracePt t="10050" x="2419350" y="2720975"/>
          <p14:tracePt t="10064" x="2493963" y="2767013"/>
          <p14:tracePt t="10081" x="2538413" y="2803525"/>
          <p14:tracePt t="10084" x="2557463" y="2813050"/>
          <p14:tracePt t="10098" x="2584450" y="2840038"/>
          <p14:tracePt t="10115" x="2611438" y="2867025"/>
          <p14:tracePt t="10132" x="2620963" y="2867025"/>
          <p14:tracePt t="10147" x="2630488" y="2876550"/>
          <p14:tracePt t="10164" x="2640013" y="2876550"/>
          <p14:tracePt t="10182" x="2657475" y="2886075"/>
          <p14:tracePt t="10198" x="2657475" y="2894013"/>
          <p14:tracePt t="10217" x="2676525" y="2903538"/>
          <p14:tracePt t="10238" x="2676525" y="2913063"/>
          <p14:tracePt t="10248" x="2684463" y="2922588"/>
          <p14:tracePt t="10265" x="2693988" y="2922588"/>
          <p14:tracePt t="10268" x="2703513" y="2922588"/>
          <p14:tracePt t="10281" x="2713038" y="2922588"/>
          <p14:tracePt t="10283" x="2720975" y="2940050"/>
          <p14:tracePt t="10298" x="2730500" y="2940050"/>
          <p14:tracePt t="10314" x="2749550" y="2968625"/>
          <p14:tracePt t="10330" x="2786063" y="2986088"/>
          <p14:tracePt t="10347" x="2822575" y="3005138"/>
          <p14:tracePt t="10365" x="3005138" y="3059113"/>
          <p14:tracePt t="10381" x="3232150" y="3086100"/>
          <p14:tracePt t="10397" x="3671888" y="3159125"/>
          <p14:tracePt t="10400" x="3854450" y="3168650"/>
          <p14:tracePt t="10414" x="4090988" y="3168650"/>
          <p14:tracePt t="10431" x="4246563" y="3151188"/>
          <p14:tracePt t="10447" x="4402138" y="3141663"/>
          <p14:tracePt t="10450" x="4565650" y="3122613"/>
          <p14:tracePt t="10465" x="4675188" y="3114675"/>
          <p14:tracePt t="10468" x="4803775" y="3068638"/>
          <p14:tracePt t="10481" x="4995863" y="3032125"/>
          <p14:tracePt t="10499" x="5195888" y="3005138"/>
          <p14:tracePt t="10514" x="5305425" y="2968625"/>
          <p14:tracePt t="10531" x="5407025" y="2959100"/>
          <p14:tracePt t="10534" x="5487988" y="2959100"/>
          <p14:tracePt t="10549" x="5543550" y="2968625"/>
          <p14:tracePt t="10551" x="5589588" y="2968625"/>
          <p14:tracePt t="10564" x="5670550" y="2995613"/>
          <p14:tracePt t="10581" x="5716588" y="3013075"/>
          <p14:tracePt t="10583" x="5726113" y="3013075"/>
          <p14:tracePt t="10599" x="5745163" y="3013075"/>
          <p14:tracePt t="10614" x="5745163" y="3022600"/>
          <p14:tracePt t="10631" x="5753100" y="3032125"/>
          <p14:tracePt t="10648" x="5753100" y="3041650"/>
          <p14:tracePt t="11021" x="5753100" y="3032125"/>
          <p14:tracePt t="11028" x="5745163" y="2995613"/>
          <p14:tracePt t="11035" x="5735638" y="2968625"/>
          <p14:tracePt t="11050" x="5689600" y="2922588"/>
          <p14:tracePt t="11065" x="5662613" y="2876550"/>
          <p14:tracePt t="11081" x="5616575" y="2840038"/>
          <p14:tracePt t="11084" x="5597525" y="2820988"/>
          <p14:tracePt t="11099" x="5561013" y="2794000"/>
          <p14:tracePt t="11114" x="5516563" y="2767013"/>
          <p14:tracePt t="11131" x="5480050" y="2757488"/>
          <p14:tracePt t="11134" x="5461000" y="2747963"/>
          <p14:tracePt t="11148" x="5443538" y="2740025"/>
          <p14:tracePt t="11164" x="5424488" y="2730500"/>
          <p14:tracePt t="11181" x="5397500" y="2720975"/>
          <p14:tracePt t="11197" x="5378450" y="2711450"/>
          <p14:tracePt t="11215" x="5370513" y="2711450"/>
          <p14:tracePt t="11218" x="5360988" y="2711450"/>
          <p14:tracePt t="11232" x="5351463" y="2711450"/>
          <p14:tracePt t="11247" x="5334000" y="2711450"/>
          <p14:tracePt t="11264" x="5324475" y="2711450"/>
          <p14:tracePt t="11281" x="5305425" y="2711450"/>
          <p14:tracePt t="11298" x="5297488" y="2711450"/>
          <p14:tracePt t="11314" x="5287963" y="2711450"/>
          <p14:tracePt t="11317" x="5278438" y="2711450"/>
          <p14:tracePt t="11332" x="5268913" y="2711450"/>
          <p14:tracePt t="11348" x="5260975" y="2711450"/>
          <p14:tracePt t="11364" x="5251450" y="2703513"/>
          <p14:tracePt t="11366" x="5241925" y="2703513"/>
          <p14:tracePt t="11382" x="5232400" y="2703513"/>
          <p14:tracePt t="11401" x="5224463" y="2703513"/>
          <p14:tracePt t="11415" x="5214938" y="2703513"/>
          <p14:tracePt t="11431" x="5205413" y="2703513"/>
          <p14:tracePt t="11448" x="5195888" y="2711450"/>
          <p14:tracePt t="11465" x="5178425" y="2711450"/>
          <p14:tracePt t="11492" x="5168900" y="2711450"/>
          <p14:tracePt t="11514" x="5159375" y="2711450"/>
          <p14:tracePt t="11570" x="5151438" y="2711450"/>
          <p14:tracePt t="11577" x="5151438" y="2720975"/>
          <p14:tracePt t="11598" x="5151438" y="2730500"/>
          <p14:tracePt t="11633" x="5151438" y="2740025"/>
          <p14:tracePt t="11803" x="5159375" y="2740025"/>
          <p14:tracePt t="11823" x="5168900" y="2740025"/>
          <p14:tracePt t="11851" x="5178425" y="2740025"/>
          <p14:tracePt t="11873" x="5187950" y="2740025"/>
          <p14:tracePt t="11887" x="5187950" y="2747963"/>
          <p14:tracePt t="11894" x="5195888" y="2747963"/>
          <p14:tracePt t="11901" x="5195888" y="2757488"/>
          <p14:tracePt t="11914" x="5195888" y="2767013"/>
          <p14:tracePt t="11916" x="5195888" y="2776538"/>
          <p14:tracePt t="11931" x="5205413" y="2794000"/>
          <p14:tracePt t="11947" x="5205413" y="2813050"/>
          <p14:tracePt t="11965" x="5205413" y="2830513"/>
          <p14:tracePt t="11980" x="5205413" y="2849563"/>
          <p14:tracePt t="11998" x="5205413" y="2857500"/>
          <p14:tracePt t="12015" x="5187950" y="2867025"/>
          <p14:tracePt t="12030" x="5168900" y="2876550"/>
          <p14:tracePt t="12048" x="5132388" y="2894013"/>
          <p14:tracePt t="12051" x="5122863" y="2894013"/>
          <p14:tracePt t="12066" x="5114925" y="2903538"/>
          <p14:tracePt t="12080" x="5078413" y="2903538"/>
          <p14:tracePt t="12098" x="5049838" y="2903538"/>
          <p14:tracePt t="12100" x="5041900" y="2913063"/>
          <p14:tracePt t="12114" x="5032375" y="2913063"/>
          <p14:tracePt t="12130" x="5013325" y="2922588"/>
          <p14:tracePt t="12149" x="4986338" y="2922588"/>
          <p14:tracePt t="12176" x="4976813" y="2922588"/>
          <p14:tracePt t="12184" x="4968875" y="2922588"/>
          <p14:tracePt t="12199" x="4949825" y="2922588"/>
          <p14:tracePt t="12214" x="4913313" y="2930525"/>
          <p14:tracePt t="12232" x="4886325" y="2930525"/>
          <p14:tracePt t="12234" x="4876800" y="2930525"/>
          <p14:tracePt t="12248" x="4840288" y="2930525"/>
          <p14:tracePt t="12264" x="4821238" y="2930525"/>
          <p14:tracePt t="12268" x="4813300" y="2930525"/>
          <p14:tracePt t="12282" x="4794250" y="2930525"/>
          <p14:tracePt t="12297" x="4730750" y="2930525"/>
          <p14:tracePt t="12313" x="4594225" y="2894013"/>
          <p14:tracePt t="12331" x="4246563" y="2730500"/>
          <p14:tracePt t="12347" x="4008438" y="2611438"/>
          <p14:tracePt t="12365" x="3835400" y="2528888"/>
          <p14:tracePt t="12368" x="3752850" y="2501900"/>
          <p14:tracePt t="12381" x="3635375" y="2455863"/>
          <p14:tracePt t="12397" x="3460750" y="2428875"/>
          <p14:tracePt t="12414" x="3306763" y="2401888"/>
          <p14:tracePt t="12416" x="3214688" y="2392363"/>
          <p14:tracePt t="12431" x="3132138" y="2365375"/>
          <p14:tracePt t="12433" x="3059113" y="2346325"/>
          <p14:tracePt t="12447" x="2986088" y="2338388"/>
          <p14:tracePt t="12464" x="2922588" y="2328863"/>
          <p14:tracePt t="12466" x="2913063" y="2328863"/>
          <p14:tracePt t="12480" x="2895600" y="2328863"/>
          <p14:tracePt t="12497" x="2867025" y="2328863"/>
          <p14:tracePt t="12515" x="2840038" y="2338388"/>
          <p14:tracePt t="12530" x="2813050" y="2338388"/>
          <p14:tracePt t="12547" x="2776538" y="2338388"/>
          <p14:tracePt t="12550" x="2767013" y="2338388"/>
          <p14:tracePt t="12564" x="2740025" y="2338388"/>
          <p14:tracePt t="12581" x="2730500" y="2338388"/>
          <p14:tracePt t="12597" x="2720975" y="2338388"/>
          <p14:tracePt t="12614" x="2703513" y="2338388"/>
          <p14:tracePt t="12630" x="2693988" y="2338388"/>
          <p14:tracePt t="12649" x="2693988" y="2346325"/>
          <p14:tracePt t="12663" x="2703513" y="2355850"/>
          <p14:tracePt t="12681" x="2749550" y="2374900"/>
          <p14:tracePt t="12683" x="2786063" y="2392363"/>
          <p14:tracePt t="12698" x="2968625" y="2465388"/>
          <p14:tracePt t="12713" x="3151188" y="2547938"/>
          <p14:tracePt t="12730" x="3287713" y="2593975"/>
          <p14:tracePt t="12747" x="3460750" y="2611438"/>
          <p14:tracePt t="12763" x="3579813" y="2593975"/>
          <p14:tracePt t="12781" x="3716338" y="2557463"/>
          <p14:tracePt t="12783" x="3762375" y="2538413"/>
          <p14:tracePt t="12797" x="3798888" y="2538413"/>
          <p14:tracePt t="12800" x="3871913" y="2511425"/>
          <p14:tracePt t="12813" x="4008438" y="2501900"/>
          <p14:tracePt t="12830" x="4229100" y="2484438"/>
          <p14:tracePt t="12833" x="4356100" y="2484438"/>
          <p14:tracePt t="12848" x="4667250" y="2492375"/>
          <p14:tracePt t="12863" x="4995863" y="2520950"/>
          <p14:tracePt t="12881" x="5397500" y="2520950"/>
          <p14:tracePt t="12897" x="5643563" y="2538413"/>
          <p14:tracePt t="12913" x="5862638" y="2547938"/>
          <p14:tracePt t="12916" x="5935663" y="2547938"/>
          <p14:tracePt t="12931" x="6064250" y="2547938"/>
          <p14:tracePt t="12947" x="6146800" y="2547938"/>
          <p14:tracePt t="12963" x="6183313" y="2547938"/>
          <p14:tracePt t="12965" x="6191250" y="2547938"/>
          <p14:tracePt t="12981" x="6210300" y="2547938"/>
          <p14:tracePt t="12997" x="6227763" y="2538413"/>
          <p14:tracePt t="13013" x="6237288" y="2538413"/>
          <p14:tracePt t="13031" x="6237288" y="2528888"/>
          <p14:tracePt t="13085" x="6246813" y="2528888"/>
          <p14:tracePt t="13100" x="6256338" y="2528888"/>
          <p14:tracePt t="13114" x="6264275" y="2528888"/>
          <p14:tracePt t="13120" x="6273800" y="2528888"/>
          <p14:tracePt t="13135" x="6283325" y="2528888"/>
          <p14:tracePt t="13149" x="6292850" y="2528888"/>
          <p14:tracePt t="13164" x="6310313" y="2528888"/>
          <p14:tracePt t="13181" x="6329363" y="2528888"/>
          <p14:tracePt t="13205" x="6337300" y="2528888"/>
          <p14:tracePt t="13219" x="6346825" y="2528888"/>
          <p14:tracePt t="13248" x="6346825" y="2538413"/>
          <p14:tracePt t="13283" x="6346825" y="2547938"/>
          <p14:tracePt t="13311" x="6346825" y="2557463"/>
          <p14:tracePt t="13318" x="6337300" y="2557463"/>
          <p14:tracePt t="13333" x="6319838" y="2565400"/>
          <p14:tracePt t="13348" x="6300788" y="2565400"/>
          <p14:tracePt t="13364" x="6273800" y="2565400"/>
          <p14:tracePt t="13367" x="6256338" y="2565400"/>
          <p14:tracePt t="13381" x="6210300" y="2565400"/>
          <p14:tracePt t="13397" x="6164263" y="2565400"/>
          <p14:tracePt t="13413" x="6118225" y="2574925"/>
          <p14:tracePt t="13431" x="6064250" y="2593975"/>
          <p14:tracePt t="13446" x="6027738" y="2601913"/>
          <p14:tracePt t="13463" x="5964238" y="2630488"/>
          <p14:tracePt t="15242" x="5972175" y="2620963"/>
          <p14:tracePt t="15249" x="6018213" y="2584450"/>
          <p14:tracePt t="15264" x="6091238" y="2557463"/>
          <p14:tracePt t="15279" x="6191250" y="2528888"/>
          <p14:tracePt t="15296" x="6373813" y="2474913"/>
          <p14:tracePt t="15299" x="6446838" y="2465388"/>
          <p14:tracePt t="15314" x="6667500" y="2447925"/>
          <p14:tracePt t="15329" x="6877050" y="2465388"/>
          <p14:tracePt t="15346" x="7086600" y="2511425"/>
          <p14:tracePt t="15349" x="7178675" y="2511425"/>
          <p14:tracePt t="15363" x="7296150" y="2520950"/>
          <p14:tracePt t="15380" x="7378700" y="2547938"/>
          <p14:tracePt t="15383" x="7407275" y="2547938"/>
          <p14:tracePt t="15397" x="7424738" y="2547938"/>
          <p14:tracePt t="15413" x="7443788" y="2547938"/>
          <p14:tracePt t="15430" x="7480300" y="2547938"/>
          <p14:tracePt t="15433" x="7488238" y="2547938"/>
          <p14:tracePt t="15447" x="7524750" y="2547938"/>
          <p14:tracePt t="15463" x="7543800" y="2547938"/>
          <p14:tracePt t="15481" x="7553325" y="2557463"/>
          <p14:tracePt t="15497" x="7561263" y="2557463"/>
          <p14:tracePt t="15513" x="7580313" y="2557463"/>
          <p14:tracePt t="15531" x="7589838" y="2557463"/>
          <p14:tracePt t="15547" x="7597775" y="2557463"/>
          <p14:tracePt t="15573" x="7607300" y="2557463"/>
          <p14:tracePt t="15587" x="7616825" y="2565400"/>
          <p14:tracePt t="15596" x="7626350" y="2565400"/>
          <p14:tracePt t="15613" x="7634288" y="2574925"/>
          <p14:tracePt t="15630" x="7643813" y="2584450"/>
          <p14:tracePt t="15646" x="7653338" y="2584450"/>
          <p14:tracePt t="15680" x="7643813" y="2584450"/>
          <p14:tracePt t="15686" x="7626350" y="2584450"/>
          <p14:tracePt t="15696" x="7597775" y="2584450"/>
          <p14:tracePt t="15714" x="7507288" y="2584450"/>
          <p14:tracePt t="15729" x="7451725" y="2584450"/>
          <p14:tracePt t="15746" x="7415213" y="2574925"/>
          <p14:tracePt t="15764" x="7378700" y="2574925"/>
          <p14:tracePt t="15780" x="7361238" y="2574925"/>
          <p14:tracePt t="15813" x="7370763" y="2574925"/>
          <p14:tracePt t="15820" x="7415213" y="2574925"/>
          <p14:tracePt t="15829" x="7451725" y="2574925"/>
          <p14:tracePt t="15846" x="7716838" y="2574925"/>
          <p14:tracePt t="15849" x="7826375" y="2593975"/>
          <p14:tracePt t="15863" x="8018463" y="2620963"/>
          <p14:tracePt t="15879" x="8101013" y="2630488"/>
          <p14:tracePt t="15896" x="8128000" y="2630488"/>
          <p14:tracePt t="15912" x="8137525" y="2630488"/>
          <p14:tracePt t="15954" x="8118475" y="2630488"/>
          <p14:tracePt t="15961" x="8091488" y="2630488"/>
          <p14:tracePt t="15968" x="8018463" y="2638425"/>
          <p14:tracePt t="15980" x="7908925" y="2638425"/>
          <p14:tracePt t="15982" x="7799388" y="2638425"/>
          <p14:tracePt t="15996" x="7507288" y="2657475"/>
          <p14:tracePt t="16012" x="7278688" y="2703513"/>
          <p14:tracePt t="16031" x="7113588" y="2740025"/>
          <p14:tracePt t="16046" x="7086600" y="2740025"/>
          <p14:tracePt t="16048" x="7069138" y="2747963"/>
          <p14:tracePt t="16062" x="7023100" y="2747963"/>
          <p14:tracePt t="16081" x="6977063" y="2747963"/>
          <p14:tracePt t="16096" x="6967538" y="2747963"/>
          <p14:tracePt t="16116" x="6959600" y="2747963"/>
          <p14:tracePt t="16130" x="6950075" y="2747963"/>
          <p14:tracePt t="16146" x="6950075" y="2757488"/>
          <p14:tracePt t="16162" x="6940550" y="2757488"/>
          <p14:tracePt t="16165" x="6931025" y="2767013"/>
          <p14:tracePt t="16181" x="6923088" y="2767013"/>
          <p14:tracePt t="16198" x="6904038" y="2776538"/>
          <p14:tracePt t="16214" x="6840538" y="2803525"/>
          <p14:tracePt t="16216" x="6794500" y="2830513"/>
          <p14:tracePt t="16230" x="6711950" y="2857500"/>
          <p14:tracePt t="16232" x="6638925" y="2867025"/>
          <p14:tracePt t="16246" x="6365875" y="2913063"/>
          <p14:tracePt t="16262" x="6100763" y="2940050"/>
          <p14:tracePt t="16265" x="5954713" y="2940050"/>
          <p14:tracePt t="16279" x="5716588" y="2940050"/>
          <p14:tracePt t="16295" x="5497513" y="2930525"/>
          <p14:tracePt t="16313" x="5095875" y="2959100"/>
          <p14:tracePt t="16330" x="4895850" y="3041650"/>
          <p14:tracePt t="16345" x="4767263" y="3049588"/>
          <p14:tracePt t="16348" x="4703763" y="3049588"/>
          <p14:tracePt t="16363" x="4621213" y="3059113"/>
          <p14:tracePt t="16379" x="4575175" y="3086100"/>
          <p14:tracePt t="16395" x="4557713" y="3086100"/>
          <p14:tracePt t="16411" x="4548188" y="3086100"/>
          <p14:tracePt t="16429" x="4538663" y="3086100"/>
          <p14:tracePt t="16715" x="4575175" y="3068638"/>
          <p14:tracePt t="16722" x="4630738" y="3032125"/>
          <p14:tracePt t="16730" x="4711700" y="2995613"/>
          <p14:tracePt t="16746" x="4803775" y="2940050"/>
          <p14:tracePt t="16764" x="4867275" y="2903538"/>
          <p14:tracePt t="16766" x="4895850" y="2876550"/>
          <p14:tracePt t="16780" x="4959350" y="2840038"/>
          <p14:tracePt t="16796" x="5022850" y="2803525"/>
          <p14:tracePt t="16799" x="5049838" y="2776538"/>
          <p14:tracePt t="16814" x="5105400" y="2767013"/>
          <p14:tracePt t="16829" x="5141913" y="2747963"/>
          <p14:tracePt t="16846" x="5178425" y="2711450"/>
          <p14:tracePt t="16849" x="5205413" y="2711450"/>
          <p14:tracePt t="16863" x="5251450" y="2684463"/>
          <p14:tracePt t="16879" x="5297488" y="2667000"/>
          <p14:tracePt t="16896" x="5324475" y="2647950"/>
          <p14:tracePt t="16898" x="5341938" y="2647950"/>
          <p14:tracePt t="16913" x="5387975" y="2630488"/>
          <p14:tracePt t="16929" x="5424488" y="2601913"/>
          <p14:tracePt t="16946" x="5461000" y="2584450"/>
          <p14:tracePt t="16948" x="5470525" y="2584450"/>
          <p14:tracePt t="16963" x="5487988" y="2584450"/>
          <p14:tracePt t="16965" x="5507038" y="2584450"/>
          <p14:tracePt t="16979" x="5524500" y="2574925"/>
          <p14:tracePt t="16995" x="5543550" y="2574925"/>
          <p14:tracePt t="17012" x="5561013" y="2574925"/>
          <p14:tracePt t="17029" x="5580063" y="2574925"/>
          <p14:tracePt t="17068" x="5589588" y="2574925"/>
          <p14:tracePt t="17074" x="5589588" y="2565400"/>
          <p14:tracePt t="17088" x="5597525" y="2565400"/>
          <p14:tracePt t="17109" x="5607050" y="2557463"/>
          <p14:tracePt t="17152" x="5597525" y="2547938"/>
          <p14:tracePt t="17166" x="5589588" y="2547938"/>
          <p14:tracePt t="17180" x="5580063" y="2547938"/>
          <p14:tracePt t="17187" x="5570538" y="2547938"/>
          <p14:tracePt t="17196" x="5561013" y="2547938"/>
          <p14:tracePt t="17212" x="5543550" y="2547938"/>
          <p14:tracePt t="17229" x="5524500" y="2547938"/>
          <p14:tracePt t="17246" x="5507038" y="2547938"/>
          <p14:tracePt t="17263" x="5487988" y="2547938"/>
          <p14:tracePt t="17280" x="5480050" y="2547938"/>
          <p14:tracePt t="17295" x="5470525" y="2547938"/>
          <p14:tracePt t="17350" x="5487988" y="2557463"/>
          <p14:tracePt t="17364" x="5497513" y="2565400"/>
          <p14:tracePt t="17370" x="5516563" y="2565400"/>
          <p14:tracePt t="17383" x="5534025" y="2574925"/>
          <p14:tracePt t="17396" x="5543550" y="2574925"/>
          <p14:tracePt t="17413" x="5561013" y="2584450"/>
          <p14:tracePt t="17429" x="5570538" y="2584450"/>
          <p14:tracePt t="17445" x="5580063" y="2593975"/>
          <p14:tracePt t="17448" x="5589588" y="2593975"/>
          <p14:tracePt t="17469" x="5597525" y="2593975"/>
          <p14:tracePt t="17479" x="5597525" y="2601913"/>
          <p14:tracePt t="17495" x="5607050" y="2601913"/>
          <p14:tracePt t="17518" x="5607050" y="2611438"/>
          <p14:tracePt t="17540" x="5607050" y="2620963"/>
          <p14:tracePt t="17561" x="5616575" y="2620963"/>
          <p14:tracePt t="17575" x="5616575" y="2630488"/>
          <p14:tracePt t="17596" x="5626100" y="2630488"/>
          <p14:tracePt t="17610" x="5634038" y="2630488"/>
          <p14:tracePt t="17618" x="5643563" y="2630488"/>
          <p14:tracePt t="17629" x="5653088" y="2630488"/>
          <p14:tracePt t="17632" x="5670550" y="2630488"/>
          <p14:tracePt t="17646" x="5699125" y="2638425"/>
          <p14:tracePt t="17648" x="5708650" y="2638425"/>
          <p14:tracePt t="17662" x="5726113" y="2647950"/>
          <p14:tracePt t="17679" x="5745163" y="2647950"/>
          <p14:tracePt t="17681" x="5753100" y="2647950"/>
          <p14:tracePt t="17696" x="5762625" y="2657475"/>
          <p14:tracePt t="17712" x="5789613" y="2667000"/>
          <p14:tracePt t="17729" x="5799138" y="2667000"/>
          <p14:tracePt t="17766" x="5799138" y="2674938"/>
          <p14:tracePt t="17786" x="5781675" y="2684463"/>
          <p14:tracePt t="17808" x="5772150" y="2684463"/>
          <p14:tracePt t="17815" x="5762625" y="2693988"/>
          <p14:tracePt t="17831" x="5753100" y="2693988"/>
          <p14:tracePt t="17846" x="5753100" y="2703513"/>
          <p14:tracePt t="17862" x="5735638" y="2711450"/>
          <p14:tracePt t="17880" x="5726113" y="2720975"/>
          <p14:tracePt t="17895" x="5716588" y="2730500"/>
          <p14:tracePt t="17913" x="5689600" y="2730500"/>
          <p14:tracePt t="17929" x="5670550" y="2740025"/>
          <p14:tracePt t="17945" x="5597525" y="2767013"/>
          <p14:tracePt t="17964" x="5434013" y="2813050"/>
          <p14:tracePt t="17979" x="5260975" y="2840038"/>
          <p14:tracePt t="17995" x="5086350" y="2857500"/>
          <p14:tracePt t="17998" x="4995863" y="2857500"/>
          <p14:tracePt t="18013" x="4867275" y="2857500"/>
          <p14:tracePt t="18028" x="4711700" y="2886075"/>
          <p14:tracePt t="18046" x="4548188" y="2903538"/>
          <p14:tracePt t="18048" x="4448175" y="2913063"/>
          <p14:tracePt t="18062" x="4356100" y="2930525"/>
          <p14:tracePt t="18064" x="4265613" y="2930525"/>
          <p14:tracePt t="18079" x="4164013" y="2930525"/>
          <p14:tracePt t="18095" x="4064000" y="2913063"/>
          <p14:tracePt t="18097" x="4008438" y="2913063"/>
          <p14:tracePt t="18112" x="3935413" y="2913063"/>
          <p14:tracePt t="18128" x="3871913" y="2913063"/>
          <p14:tracePt t="18132" x="3817938" y="2913063"/>
          <p14:tracePt t="18146" x="3725863" y="2913063"/>
          <p14:tracePt t="18163" x="3635375" y="2913063"/>
          <p14:tracePt t="18179" x="3497263" y="2913063"/>
          <p14:tracePt t="18181" x="3424238" y="2922588"/>
          <p14:tracePt t="18196" x="3333750" y="2930525"/>
          <p14:tracePt t="18200" x="3278188" y="2930525"/>
          <p14:tracePt t="18203" x="3224213" y="2930525"/>
          <p14:tracePt t="18212" x="3159125" y="2940050"/>
          <p14:tracePt t="18228" x="3086100" y="2940050"/>
          <p14:tracePt t="18231" x="3059113" y="2940050"/>
          <p14:tracePt t="18246" x="3005138" y="2940050"/>
          <p14:tracePt t="18262" x="2968625" y="2959100"/>
          <p14:tracePt t="18279" x="2932113" y="2968625"/>
          <p14:tracePt t="18295" x="2903538" y="2976563"/>
          <p14:tracePt t="18312" x="2886075" y="2976563"/>
          <p14:tracePt t="18328" x="2876550" y="2986088"/>
          <p14:tracePt t="18345" x="2867025" y="2995613"/>
          <p14:tracePt t="20189" x="2959100" y="3032125"/>
          <p14:tracePt t="20197" x="3086100" y="3086100"/>
          <p14:tracePt t="20213" x="3214688" y="3122613"/>
          <p14:tracePt t="20228" x="3306763" y="3159125"/>
          <p14:tracePt t="20231" x="3333750" y="3159125"/>
          <p14:tracePt t="20246" x="3370263" y="3178175"/>
          <p14:tracePt t="20261" x="3406775" y="3187700"/>
          <p14:tracePt t="20278" x="3443288" y="3205163"/>
          <p14:tracePt t="20280" x="3460750" y="3224213"/>
          <p14:tracePt t="20295" x="3497263" y="3251200"/>
          <p14:tracePt t="20311" x="3533775" y="3278188"/>
          <p14:tracePt t="20328" x="3598863" y="3333750"/>
          <p14:tracePt t="20330" x="3616325" y="3351213"/>
          <p14:tracePt t="20344" x="3671888" y="3397250"/>
          <p14:tracePt t="20361" x="3679825" y="3406775"/>
          <p14:tracePt t="20379" x="3689350" y="3424238"/>
          <p14:tracePt t="20395" x="3708400" y="3443288"/>
          <p14:tracePt t="20412" x="3716338" y="3443288"/>
          <p14:tracePt t="20429" x="3716338" y="3460750"/>
          <p14:tracePt t="20445" x="3708400" y="3460750"/>
          <p14:tracePt t="20461" x="3689350" y="3460750"/>
          <p14:tracePt t="20464" x="3671888" y="3460750"/>
          <p14:tracePt t="20478" x="3652838" y="3470275"/>
          <p14:tracePt t="20480" x="3616325" y="3470275"/>
          <p14:tracePt t="20494" x="3552825" y="3470275"/>
          <p14:tracePt t="20511" x="3506788" y="3470275"/>
          <p14:tracePt t="20514" x="3460750" y="3470275"/>
          <p14:tracePt t="20528" x="3433763" y="3470275"/>
          <p14:tracePt t="20530" x="3387725" y="3470275"/>
          <p14:tracePt t="20544" x="3306763" y="3451225"/>
          <p14:tracePt t="20562" x="3241675" y="3443288"/>
          <p14:tracePt t="20564" x="3205163" y="3433763"/>
          <p14:tracePt t="20578" x="3122613" y="3414713"/>
          <p14:tracePt t="20595" x="3068638" y="3397250"/>
          <p14:tracePt t="20599" x="3022600" y="3387725"/>
          <p14:tracePt t="20612" x="2968625" y="3387725"/>
          <p14:tracePt t="20628" x="2932113" y="3387725"/>
          <p14:tracePt t="20644" x="2903538" y="3387725"/>
          <p14:tracePt t="20647" x="2895600" y="3387725"/>
          <p14:tracePt t="20662" x="2840038" y="3387725"/>
          <p14:tracePt t="20678" x="2803525" y="3387725"/>
          <p14:tracePt t="20694" x="2757488" y="3406775"/>
          <p14:tracePt t="20697" x="2730500" y="3414713"/>
          <p14:tracePt t="20711" x="2684463" y="3433763"/>
          <p14:tracePt t="20729" x="2647950" y="3443288"/>
          <p14:tracePt t="20731" x="2630488" y="3451225"/>
          <p14:tracePt t="20744" x="2611438" y="3451225"/>
          <p14:tracePt t="20747" x="2593975" y="3460750"/>
          <p14:tracePt t="20761" x="2566988" y="3470275"/>
          <p14:tracePt t="20778" x="2530475" y="3470275"/>
          <p14:tracePt t="20781" x="2520950" y="3470275"/>
          <p14:tracePt t="20795" x="2511425" y="3479800"/>
          <p14:tracePt t="20811" x="2493963" y="3487738"/>
          <p14:tracePt t="20827" x="2474913" y="3487738"/>
          <p14:tracePt t="20830" x="2465388" y="3487738"/>
          <p14:tracePt t="20844" x="2457450" y="3497263"/>
          <p14:tracePt t="20861" x="2438400" y="3497263"/>
          <p14:tracePt t="20878" x="2428875" y="3497263"/>
          <p14:tracePt t="20896" x="2411413" y="3497263"/>
          <p14:tracePt t="20911" x="2401888" y="3497263"/>
          <p14:tracePt t="20936" x="2392363" y="3497263"/>
          <p14:tracePt t="21006" x="2411413" y="3487738"/>
          <p14:tracePt t="21013" x="2419350" y="3479800"/>
          <p14:tracePt t="21029" x="2538413" y="3443288"/>
          <p14:tracePt t="21045" x="2676525" y="3424238"/>
          <p14:tracePt t="21061" x="2940050" y="3360738"/>
          <p14:tracePt t="21064" x="3122613" y="3333750"/>
          <p14:tracePt t="21078" x="3443288" y="3241675"/>
          <p14:tracePt t="21094" x="3752850" y="3151188"/>
          <p14:tracePt t="21112" x="4100513" y="3068638"/>
          <p14:tracePt t="21128" x="4246563" y="3049588"/>
          <p14:tracePt t="21144" x="4402138" y="3032125"/>
          <p14:tracePt t="21147" x="4511675" y="3032125"/>
          <p14:tracePt t="21162" x="4638675" y="3032125"/>
          <p14:tracePt t="21177" x="4776788" y="3032125"/>
          <p14:tracePt t="21194" x="4849813" y="3041650"/>
          <p14:tracePt t="21197" x="4876800" y="3041650"/>
          <p14:tracePt t="21212" x="4949825" y="3041650"/>
          <p14:tracePt t="21228" x="5005388" y="3049588"/>
          <p14:tracePt t="21245" x="5068888" y="3049588"/>
          <p14:tracePt t="21248" x="5095875" y="3049588"/>
          <p14:tracePt t="21261" x="5122863" y="3041650"/>
          <p14:tracePt t="21263" x="5168900" y="3041650"/>
          <p14:tracePt t="21278" x="5241925" y="3032125"/>
          <p14:tracePt t="21281" x="5278438" y="3032125"/>
          <p14:tracePt t="21296" x="5341938" y="3013075"/>
          <p14:tracePt t="21312" x="5387975" y="3005138"/>
          <p14:tracePt t="21327" x="5424488" y="2986088"/>
          <p14:tracePt t="21345" x="5480050" y="2968625"/>
          <p14:tracePt t="21361" x="5516563" y="2959100"/>
          <p14:tracePt t="21377" x="5534025" y="2949575"/>
          <p14:tracePt t="21380" x="5553075" y="2949575"/>
          <p14:tracePt t="21394" x="5561013" y="2940050"/>
          <p14:tracePt t="21411" x="5570538" y="2930525"/>
          <p14:tracePt t="21427" x="5580063" y="2930525"/>
          <p14:tracePt t="21444" x="5597525" y="2922588"/>
          <p14:tracePt t="21465" x="5607050" y="2913063"/>
          <p14:tracePt t="21486" x="5607050" y="2903538"/>
          <p14:tracePt t="21506" x="5607050" y="2894013"/>
          <p14:tracePt t="21570" x="5607050" y="2886075"/>
          <p14:tracePt t="21627" x="5607050" y="2876550"/>
          <p14:tracePt t="21775" x="5607050" y="2867025"/>
          <p14:tracePt t="21789" x="5607050" y="2857500"/>
          <p14:tracePt t="21803" x="5607050" y="2849563"/>
          <p14:tracePt t="21812" x="5607050" y="2840038"/>
          <p14:tracePt t="21831" x="5607050" y="2830513"/>
          <p14:tracePt t="21846" x="5616575" y="2820988"/>
          <p14:tracePt t="21861" x="5616575" y="2813050"/>
          <p14:tracePt t="21877" x="5626100" y="2803525"/>
          <p14:tracePt t="21880" x="5626100" y="2794000"/>
          <p14:tracePt t="21895" x="5634038" y="2784475"/>
          <p14:tracePt t="21930" x="5634038" y="2776538"/>
          <p14:tracePt t="21936" x="5643563" y="2776538"/>
          <p14:tracePt t="21945" x="5643563" y="2767013"/>
          <p14:tracePt t="21961" x="5643563" y="2747963"/>
          <p14:tracePt t="21977" x="5653088" y="2740025"/>
          <p14:tracePt t="21980" x="5653088" y="2720975"/>
          <p14:tracePt t="21997" x="5662613" y="2711450"/>
          <p14:tracePt t="22012" x="5662613" y="2703513"/>
          <p14:tracePt t="22015" x="5662613" y="2693988"/>
          <p14:tracePt t="22028" x="5670550" y="2684463"/>
          <p14:tracePt t="22044" x="5670550" y="2667000"/>
          <p14:tracePt t="22064" x="5670550" y="2657475"/>
          <p14:tracePt t="22099" x="5670550" y="2647950"/>
          <p14:tracePt t="22120" x="5670550" y="2638425"/>
          <p14:tracePt t="22148" x="5670550" y="2630488"/>
          <p14:tracePt t="22346" x="5670550" y="2620963"/>
          <p14:tracePt t="22416" x="5670550" y="2611438"/>
          <p14:tracePt t="22479" x="5670550" y="2593975"/>
          <p14:tracePt t="22501" x="5662613" y="2584450"/>
          <p14:tracePt t="22508" x="5662613" y="2574925"/>
          <p14:tracePt t="22522" x="5653088" y="2565400"/>
          <p14:tracePt t="22536" x="5653088" y="2557463"/>
          <p14:tracePt t="22550" x="5653088" y="2547938"/>
          <p14:tracePt t="22606" x="5653088" y="2538413"/>
          <p14:tracePt t="22641" x="5643563" y="2538413"/>
          <p14:tracePt t="22713" x="5643563" y="2528888"/>
          <p14:tracePt t="22740" x="5643563" y="2520950"/>
          <p14:tracePt t="22769" x="5643563" y="2511425"/>
          <p14:tracePt t="22987" x="5653088" y="2511425"/>
          <p14:tracePt t="23007" x="5670550" y="2511425"/>
          <p14:tracePt t="23014" x="5670550" y="2520950"/>
          <p14:tracePt t="23029" x="5680075" y="2520950"/>
          <p14:tracePt t="23044" x="5689600" y="2520950"/>
          <p14:tracePt t="23093" x="5699125" y="2520950"/>
          <p14:tracePt t="23178" x="5699125" y="2528888"/>
          <p14:tracePt t="23220" x="5699125" y="2538413"/>
          <p14:tracePt t="23247" x="5708650" y="2538413"/>
          <p14:tracePt t="23262" x="5716588" y="2538413"/>
          <p14:tracePt t="23276" x="5726113" y="2538413"/>
          <p14:tracePt t="23283" x="5735638" y="2547938"/>
          <p14:tracePt t="23293" x="5753100" y="2547938"/>
          <p14:tracePt t="23312" x="5762625" y="2557463"/>
          <p14:tracePt t="23327" x="5781675" y="2565400"/>
          <p14:tracePt t="23346" x="5789613" y="2565400"/>
          <p14:tracePt t="23361" x="5799138" y="2574925"/>
          <p14:tracePt t="23377" x="5808663" y="2584450"/>
          <p14:tracePt t="23395" x="5818188" y="2584450"/>
          <p14:tracePt t="23412" x="5818188" y="2593975"/>
          <p14:tracePt t="23427" x="5826125" y="2593975"/>
          <p14:tracePt t="23445" x="5826125" y="2601913"/>
          <p14:tracePt t="23460" x="5835650" y="2611438"/>
          <p14:tracePt t="23478" x="5845175" y="2611438"/>
          <p14:tracePt t="23480" x="5854700" y="2611438"/>
          <p14:tracePt t="23495" x="5862638" y="2611438"/>
          <p14:tracePt t="23511" x="5872163" y="2620963"/>
          <p14:tracePt t="23528" x="5881688" y="2630488"/>
          <p14:tracePt t="23530" x="5891213" y="2630488"/>
          <p14:tracePt t="23545" x="5891213" y="2647950"/>
          <p14:tracePt t="23561" x="5908675" y="2657475"/>
          <p14:tracePt t="23577" x="5927725" y="2667000"/>
          <p14:tracePt t="23579" x="5945188" y="2674938"/>
          <p14:tracePt t="23594" x="5964238" y="2684463"/>
          <p14:tracePt t="23595" x="5991225" y="2693988"/>
          <p14:tracePt t="23611" x="6081713" y="2720975"/>
          <p14:tracePt t="23627" x="6246813" y="2740025"/>
          <p14:tracePt t="23629" x="6337300" y="2740025"/>
          <p14:tracePt t="23644" x="6611938" y="2730500"/>
          <p14:tracePt t="23661" x="6821488" y="2693988"/>
          <p14:tracePt t="23664" x="6923088" y="2667000"/>
          <p14:tracePt t="23678" x="7105650" y="2638425"/>
          <p14:tracePt t="23693" x="7315200" y="2611438"/>
          <p14:tracePt t="23710" x="7480300" y="2593975"/>
          <p14:tracePt t="23713" x="7543800" y="2593975"/>
          <p14:tracePt t="23727" x="7626350" y="2593975"/>
          <p14:tracePt t="23743" x="7670800" y="2593975"/>
          <p14:tracePt t="23760" x="7707313" y="2593975"/>
          <p14:tracePt t="23868" x="7707313" y="2601913"/>
          <p14:tracePt t="23875" x="7699375" y="2601913"/>
          <p14:tracePt t="23894" x="7680325" y="2601913"/>
          <p14:tracePt t="23896" x="7662863" y="2620963"/>
          <p14:tracePt t="23911" x="7643813" y="2630488"/>
          <p14:tracePt t="23927" x="7597775" y="2647950"/>
          <p14:tracePt t="23944" x="7589838" y="2657475"/>
          <p14:tracePt t="23946" x="7580313" y="2657475"/>
          <p14:tracePt t="23960" x="7570788" y="2667000"/>
          <p14:tracePt t="23977" x="7553325" y="2667000"/>
          <p14:tracePt t="23980" x="7543800" y="2674938"/>
          <p14:tracePt t="23994" x="7534275" y="2674938"/>
          <p14:tracePt t="24009" x="7524750" y="2674938"/>
          <p14:tracePt t="24027" x="7507288" y="2674938"/>
          <p14:tracePt t="24030" x="7497763" y="2674938"/>
          <p14:tracePt t="24044" x="7497763" y="2684463"/>
          <p14:tracePt t="24046" x="7480300" y="2684463"/>
          <p14:tracePt t="24060" x="7470775" y="2693988"/>
          <p14:tracePt t="24076" x="7461250" y="2703513"/>
          <p14:tracePt t="24079" x="7451725" y="2711450"/>
          <p14:tracePt t="24093" x="7443788" y="2720975"/>
          <p14:tracePt t="24095" x="7434263" y="2730500"/>
          <p14:tracePt t="24110" x="7388225" y="2757488"/>
          <p14:tracePt t="24127" x="7324725" y="2803525"/>
          <p14:tracePt t="24129" x="7232650" y="2849563"/>
          <p14:tracePt t="24143" x="7050088" y="2913063"/>
          <p14:tracePt t="24160" x="6630988" y="2995613"/>
          <p14:tracePt t="24178" x="5881688" y="3141663"/>
          <p14:tracePt t="24193" x="5534025" y="3168650"/>
          <p14:tracePt t="24211" x="5232400" y="3187700"/>
          <p14:tracePt t="24215" x="5059363" y="3205163"/>
          <p14:tracePt t="24229" x="4794250" y="3214688"/>
          <p14:tracePt t="24244" x="4557713" y="3241675"/>
          <p14:tracePt t="24262" x="4448175" y="3251200"/>
          <p14:tracePt t="24276" x="4429125" y="3260725"/>
          <p14:tracePt t="24298" x="4419600" y="3260725"/>
          <p14:tracePt t="24319" x="4411663" y="3260725"/>
          <p14:tracePt t="24424" x="4419600" y="3268663"/>
          <p14:tracePt t="26862" x="4411663" y="3268663"/>
          <p14:tracePt t="26869" x="4375150" y="3278188"/>
          <p14:tracePt t="26877" x="4319588" y="3297238"/>
          <p14:tracePt t="26893" x="4237038" y="3314700"/>
          <p14:tracePt t="26909" x="4008438" y="3341688"/>
          <p14:tracePt t="26912" x="3881438" y="3360738"/>
          <p14:tracePt t="26927" x="3606800" y="3351213"/>
          <p14:tracePt t="26943" x="3351213" y="3341688"/>
          <p14:tracePt t="26960" x="3187700" y="3341688"/>
          <p14:tracePt t="26962" x="3095625" y="3341688"/>
          <p14:tracePt t="26976" x="3032125" y="3341688"/>
          <p14:tracePt t="26979" x="2976563" y="3341688"/>
          <p14:tracePt t="26992" x="2803525" y="3370263"/>
          <p14:tracePt t="27010" x="2611438" y="3370263"/>
          <p14:tracePt t="27026" x="2547938" y="3360738"/>
          <p14:tracePt t="27042" x="2511425" y="3360738"/>
          <p14:tracePt t="27045" x="2501900" y="3360738"/>
          <p14:tracePt t="27061" x="2493963" y="3360738"/>
          <p14:tracePt t="27063" x="2484438" y="3360738"/>
          <p14:tracePt t="27076" x="2474913" y="3360738"/>
          <p14:tracePt t="27093" x="2465388" y="3360738"/>
          <p14:tracePt t="27110" x="2447925" y="3360738"/>
          <p14:tracePt t="27125" x="2438400" y="3360738"/>
          <p14:tracePt t="27151" x="2428875" y="3360738"/>
          <p14:tracePt t="27172" x="2419350" y="3360738"/>
          <p14:tracePt t="27194" x="2411413" y="3360738"/>
          <p14:tracePt t="27215" x="2401888" y="3360738"/>
          <p14:tracePt t="27229" x="2392363" y="3360738"/>
          <p14:tracePt t="27236" x="2382838" y="3360738"/>
          <p14:tracePt t="27244" x="2365375" y="3360738"/>
          <p14:tracePt t="27259" x="2355850" y="3360738"/>
          <p14:tracePt t="27275" x="2338388" y="3370263"/>
          <p14:tracePt t="27278" x="2328863" y="3370263"/>
          <p14:tracePt t="27293" x="2319338" y="3378200"/>
          <p14:tracePt t="27309" x="2301875" y="3378200"/>
          <p14:tracePt t="27326" x="2282825" y="3387725"/>
          <p14:tracePt t="27343" x="2265363" y="3397250"/>
          <p14:tracePt t="27360" x="2255838" y="3397250"/>
          <p14:tracePt t="27363" x="2236788" y="3397250"/>
          <p14:tracePt t="27384" x="2228850" y="3397250"/>
          <p14:tracePt t="27392" x="2219325" y="3397250"/>
          <p14:tracePt t="27426" x="2209800" y="3397250"/>
          <p14:tracePt t="27475" x="2219325" y="3397250"/>
          <p14:tracePt t="27483" x="2228850" y="3397250"/>
          <p14:tracePt t="27492" x="2246313" y="3397250"/>
          <p14:tracePt t="27511" x="2301875" y="3397250"/>
          <p14:tracePt t="27526" x="2319338" y="3397250"/>
          <p14:tracePt t="27529" x="2338388" y="3397250"/>
          <p14:tracePt t="27542" x="2365375" y="3397250"/>
          <p14:tracePt t="27560" x="2447925" y="3387725"/>
          <p14:tracePt t="27576" x="2547938" y="3378200"/>
          <p14:tracePt t="27593" x="2620963" y="3360738"/>
          <p14:tracePt t="27596" x="2693988" y="3360738"/>
          <p14:tracePt t="27611" x="2794000" y="3333750"/>
          <p14:tracePt t="27627" x="2986088" y="3324225"/>
          <p14:tracePt t="27642" x="3178175" y="3305175"/>
          <p14:tracePt t="27645" x="3232150" y="3305175"/>
          <p14:tracePt t="27660" x="3406775" y="3324225"/>
          <p14:tracePt t="27675" x="3525838" y="3360738"/>
          <p14:tracePt t="27692" x="3643313" y="3387725"/>
          <p14:tracePt t="27695" x="3689350" y="3387725"/>
          <p14:tracePt t="27710" x="3735388" y="3397250"/>
          <p14:tracePt t="27725" x="3752850" y="3406775"/>
          <p14:tracePt t="27743" x="3762375" y="3406775"/>
          <p14:tracePt t="27765" x="3771900" y="3406775"/>
          <p14:tracePt t="27785" x="3781425" y="3406775"/>
          <p14:tracePt t="27835" x="3762375" y="3406775"/>
          <p14:tracePt t="27844" x="3744913" y="3406775"/>
          <p14:tracePt t="27849" x="3689350" y="3406775"/>
          <p14:tracePt t="27859" x="3635375" y="3397250"/>
          <p14:tracePt t="27876" x="3443288" y="3341688"/>
          <p14:tracePt t="27878" x="3324225" y="3314700"/>
          <p14:tracePt t="27893" x="3078163" y="3251200"/>
          <p14:tracePt t="27910" x="2922588" y="3214688"/>
          <p14:tracePt t="27913" x="2813050" y="3187700"/>
          <p14:tracePt t="27926" x="2693988" y="3159125"/>
          <p14:tracePt t="27928" x="2640013" y="3159125"/>
          <p14:tracePt t="27942" x="2447925" y="3114675"/>
          <p14:tracePt t="27959" x="2265363" y="3086100"/>
          <p14:tracePt t="27962" x="2219325" y="3068638"/>
          <p14:tracePt t="27977" x="2136775" y="3059113"/>
          <p14:tracePt t="27993" x="2100263" y="3049588"/>
          <p14:tracePt t="28009" x="2073275" y="3049588"/>
          <p14:tracePt t="28025" x="2063750" y="3059113"/>
          <p14:tracePt t="28042" x="2054225" y="3059113"/>
          <p14:tracePt t="28061" x="2046288" y="3059113"/>
          <p14:tracePt t="28082" x="2046288" y="3068638"/>
          <p14:tracePt t="28103" x="2046288" y="3078163"/>
          <p14:tracePt t="28124" x="2046288" y="3086100"/>
          <p14:tracePt t="28131" x="2046288" y="3095625"/>
          <p14:tracePt t="28146" x="2063750" y="3095625"/>
          <p14:tracePt t="28160" x="2063750" y="3105150"/>
          <p14:tracePt t="28175" x="2090738" y="3122613"/>
          <p14:tracePt t="28192" x="2100263" y="3122613"/>
          <p14:tracePt t="28195" x="2109788" y="3132138"/>
          <p14:tracePt t="28210" x="2119313" y="3141663"/>
          <p14:tracePt t="28225" x="2136775" y="3151188"/>
          <p14:tracePt t="28242" x="2155825" y="3159125"/>
          <p14:tracePt t="28245" x="2163763" y="3159125"/>
          <p14:tracePt t="28259" x="2182813" y="3178175"/>
          <p14:tracePt t="28276" x="2200275" y="3187700"/>
          <p14:tracePt t="28279" x="2209800" y="3187700"/>
          <p14:tracePt t="28293" x="2209800" y="3205163"/>
          <p14:tracePt t="28309" x="2219325" y="3205163"/>
          <p14:tracePt t="28327" x="2228850" y="3205163"/>
          <p14:tracePt t="28343" x="2236788" y="3214688"/>
          <p14:tracePt t="28358" x="2236788" y="3224213"/>
          <p14:tracePt t="28384" x="2228850" y="3232150"/>
          <p14:tracePt t="28398" x="2219325" y="3232150"/>
          <p14:tracePt t="28409" x="2219325" y="3241675"/>
          <p14:tracePt t="28427" x="2192338" y="3241675"/>
          <p14:tracePt t="28443" x="2182813" y="3241675"/>
          <p14:tracePt t="28459" x="2173288" y="3241675"/>
          <p14:tracePt t="28462" x="2163763" y="3241675"/>
          <p14:tracePt t="28497" x="2155825" y="3241675"/>
          <p14:tracePt t="28546" x="2173288" y="3241675"/>
          <p14:tracePt t="28553" x="2173288" y="3232150"/>
          <p14:tracePt t="28562" x="2182813" y="3232150"/>
          <p14:tracePt t="28576" x="2200275" y="3232150"/>
          <p14:tracePt t="28591" x="2209800" y="3232150"/>
          <p14:tracePt t="28611" x="2236788" y="3232150"/>
          <p14:tracePt t="28625" x="2246313" y="3232150"/>
          <p14:tracePt t="28642" x="2265363" y="3232150"/>
          <p14:tracePt t="28660" x="2282825" y="3224213"/>
          <p14:tracePt t="28675" x="2328863" y="3214688"/>
          <p14:tracePt t="28692" x="2382838" y="3205163"/>
          <p14:tracePt t="28694" x="2419350" y="3205163"/>
          <p14:tracePt t="28710" x="2547938" y="3187700"/>
          <p14:tracePt t="28725" x="2830513" y="3159125"/>
          <p14:tracePt t="28741" x="3270250" y="3141663"/>
          <p14:tracePt t="28744" x="3506788" y="3122613"/>
          <p14:tracePt t="28759" x="3708400" y="3132138"/>
          <p14:tracePt t="28761" x="3981450" y="3132138"/>
          <p14:tracePt t="28775" x="4292600" y="3159125"/>
          <p14:tracePt t="28792" x="4602163" y="3187700"/>
          <p14:tracePt t="28794" x="4721225" y="3214688"/>
          <p14:tracePt t="28809" x="4922838" y="3214688"/>
          <p14:tracePt t="28825" x="5086350" y="3241675"/>
          <p14:tracePt t="28828" x="5132388" y="3241675"/>
          <p14:tracePt t="28843" x="5214938" y="3251200"/>
          <p14:tracePt t="28859" x="5260975" y="3260725"/>
          <p14:tracePt t="28876" x="5287963" y="3268663"/>
          <p14:tracePt t="28878" x="5287963" y="3278188"/>
          <p14:tracePt t="28893" x="5297488" y="3287713"/>
          <p14:tracePt t="28909" x="5305425" y="3287713"/>
          <p14:tracePt t="28927" x="5305425" y="3297238"/>
          <p14:tracePt t="28955" x="5305425" y="3305175"/>
          <p14:tracePt t="28977" x="5305425" y="3314700"/>
          <p14:tracePt t="28984" x="5297488" y="3314700"/>
          <p14:tracePt t="28997" x="5287963" y="3314700"/>
          <p14:tracePt t="29009" x="5268913" y="3314700"/>
          <p14:tracePt t="29012" x="5251450" y="3324225"/>
          <p14:tracePt t="29026" x="5224463" y="3333750"/>
          <p14:tracePt t="29042" x="5141913" y="3360738"/>
          <p14:tracePt t="29059" x="5022850" y="3406775"/>
          <p14:tracePt t="29061" x="4976813" y="3414713"/>
          <p14:tracePt t="29075" x="4895850" y="3443288"/>
          <p14:tracePt t="29078" x="4821238" y="3460750"/>
          <p14:tracePt t="29091" x="4730750" y="3487738"/>
          <p14:tracePt t="29109" x="4657725" y="3506788"/>
          <p14:tracePt t="29111" x="4638675" y="3516313"/>
          <p14:tracePt t="29125" x="4602163" y="3524250"/>
          <p14:tracePt t="29141" x="4575175" y="3533775"/>
          <p14:tracePt t="29160" x="4557713" y="3533775"/>
          <p14:tracePt t="29176" x="4538663" y="3533775"/>
          <p14:tracePt t="29191" x="4538663" y="3543300"/>
          <p14:tracePt t="29209" x="4521200" y="3543300"/>
          <p14:tracePt t="29225" x="4511675" y="3543300"/>
          <p14:tracePt t="29244" x="4502150" y="3543300"/>
          <p14:tracePt t="29265" x="4492625" y="3543300"/>
          <p14:tracePt t="29286" x="4484688" y="3543300"/>
          <p14:tracePt t="29329" x="4465638" y="3543300"/>
          <p14:tracePt t="29350" x="4456113" y="3543300"/>
          <p14:tracePt t="29357" x="4448175" y="3543300"/>
          <p14:tracePt t="29371" x="4438650" y="3543300"/>
          <p14:tracePt t="29378" x="4429125" y="3543300"/>
          <p14:tracePt t="29393" x="4419600" y="3543300"/>
          <p14:tracePt t="29408" x="4411663" y="3543300"/>
          <p14:tracePt t="29425" x="4392613" y="3533775"/>
          <p14:tracePt t="29442" x="4375150" y="3524250"/>
          <p14:tracePt t="29459" x="4365625" y="3516313"/>
          <p14:tracePt t="29475" x="4365625" y="3506788"/>
          <p14:tracePt t="29478" x="4356100" y="3506788"/>
          <p14:tracePt t="29498" x="4346575" y="3497263"/>
          <p14:tracePt t="29582" x="4356100" y="3497263"/>
          <p14:tracePt t="29604" x="4365625" y="3497263"/>
          <p14:tracePt t="29611" x="4375150" y="3497263"/>
          <p14:tracePt t="29625" x="4392613" y="3497263"/>
          <p14:tracePt t="29642" x="4411663" y="3497263"/>
          <p14:tracePt t="29659" x="4438650" y="3506788"/>
          <p14:tracePt t="29661" x="4448175" y="3506788"/>
          <p14:tracePt t="29676" x="4465638" y="3516313"/>
          <p14:tracePt t="29692" x="4475163" y="3516313"/>
          <p14:tracePt t="29695" x="4484688" y="3524250"/>
          <p14:tracePt t="29708" x="4492625" y="3524250"/>
          <p14:tracePt t="29725" x="4502150" y="3524250"/>
          <p14:tracePt t="29741" x="4521200" y="3533775"/>
          <p14:tracePt t="29759" x="4521200" y="3543300"/>
          <p14:tracePt t="29775" x="4529138" y="3543300"/>
          <p14:tracePt t="29791" x="4521200" y="3543300"/>
          <p14:tracePt t="29808" x="4502150" y="3533775"/>
          <p14:tracePt t="29825" x="4475163" y="3524250"/>
          <p14:tracePt t="29841" x="4465638" y="3524250"/>
          <p14:tracePt t="29844" x="4456113" y="3516313"/>
          <p14:tracePt t="29860" x="4448175" y="3516313"/>
          <p14:tracePt t="29875" x="4438650" y="3506788"/>
          <p14:tracePt t="29891" x="4419600" y="3497263"/>
          <p14:tracePt t="29893" x="4419600" y="3487738"/>
          <p14:tracePt t="29914" x="4419600" y="3470275"/>
          <p14:tracePt t="29925" x="4429125" y="3433763"/>
          <p14:tracePt t="29928" x="4465638" y="3406775"/>
          <p14:tracePt t="29943" x="4784725" y="3260725"/>
          <p14:tracePt t="29958" x="5151438" y="3214688"/>
          <p14:tracePt t="29975" x="5516563" y="3214688"/>
          <p14:tracePt t="29978" x="5626100" y="3224213"/>
          <p14:tracePt t="29992" x="5854700" y="3268663"/>
          <p14:tracePt t="30008" x="5981700" y="3278188"/>
          <p14:tracePt t="30025" x="6064250" y="3287713"/>
          <p14:tracePt t="30027" x="6118225" y="3287713"/>
          <p14:tracePt t="30043" x="6200775" y="3287713"/>
          <p14:tracePt t="30059" x="6273800" y="3287713"/>
          <p14:tracePt t="30076" x="6337300" y="3297238"/>
          <p14:tracePt t="30091" x="6383338" y="3297238"/>
          <p14:tracePt t="30109" x="6419850" y="3305175"/>
          <p14:tracePt t="30112" x="6456363" y="3305175"/>
          <p14:tracePt t="30126" x="6502400" y="3314700"/>
          <p14:tracePt t="30142" x="6538913" y="3314700"/>
          <p14:tracePt t="30161" x="6584950" y="3314700"/>
          <p14:tracePt t="30176" x="6611938" y="3314700"/>
          <p14:tracePt t="30192" x="6630988" y="3314700"/>
          <p14:tracePt t="30209" x="6648450" y="3314700"/>
          <p14:tracePt t="30225" x="6667500" y="3314700"/>
          <p14:tracePt t="30245" x="6675438" y="3314700"/>
          <p14:tracePt t="30266" x="6684963" y="3314700"/>
          <p14:tracePt t="30287" x="6694488" y="3314700"/>
          <p14:tracePt t="30308" x="6704013" y="3314700"/>
          <p14:tracePt t="30344" x="6711950" y="3314700"/>
          <p14:tracePt t="30365" x="6731000" y="3314700"/>
          <p14:tracePt t="30393" x="6740525" y="3314700"/>
          <p14:tracePt t="30400" x="6757988" y="3305175"/>
          <p14:tracePt t="30410" x="6767513" y="3305175"/>
          <p14:tracePt t="30425" x="6784975" y="3305175"/>
          <p14:tracePt t="30427" x="6794500" y="3305175"/>
          <p14:tracePt t="30442" x="6804025" y="3305175"/>
          <p14:tracePt t="30458" x="6821488" y="3297238"/>
          <p14:tracePt t="30474" x="6840538" y="3297238"/>
          <p14:tracePt t="30478" x="6850063" y="3297238"/>
          <p14:tracePt t="30513" x="6867525" y="3297238"/>
          <p14:tracePt t="30534" x="6877050" y="3297238"/>
          <p14:tracePt t="30542" x="6886575" y="3297238"/>
          <p14:tracePt t="30555" x="6894513" y="3287713"/>
          <p14:tracePt t="30576" x="6904038" y="3287713"/>
          <p14:tracePt t="30593" x="6904038" y="3278188"/>
          <p14:tracePt t="30625" x="6886575" y="3278188"/>
          <p14:tracePt t="30633" x="6877050" y="3278188"/>
          <p14:tracePt t="30641" x="6858000" y="3278188"/>
          <p14:tracePt t="30658" x="6804025" y="3278188"/>
          <p14:tracePt t="30662" x="6777038" y="3278188"/>
          <p14:tracePt t="30676" x="6694488" y="3268663"/>
          <p14:tracePt t="30692" x="6557963" y="3260725"/>
          <p14:tracePt t="30709" x="6310313" y="3232150"/>
          <p14:tracePt t="30725" x="6273800" y="3224213"/>
          <p14:tracePt t="30727" x="6227763" y="3205163"/>
          <p14:tracePt t="30742" x="6154738" y="3187700"/>
          <p14:tracePt t="30746" x="6127750" y="3187700"/>
          <p14:tracePt t="30758" x="6118225" y="3187700"/>
          <p14:tracePt t="30761" x="6100763" y="3178175"/>
          <p14:tracePt t="30775" x="6081713" y="3178175"/>
          <p14:tracePt t="30791" x="6064250" y="3178175"/>
          <p14:tracePt t="30815" x="6054725" y="3178175"/>
          <p14:tracePt t="30872" x="6081713" y="3178175"/>
          <p14:tracePt t="30879" x="6118225" y="3178175"/>
          <p14:tracePt t="30892" x="6173788" y="3168650"/>
          <p14:tracePt t="30894" x="6283325" y="3168650"/>
          <p14:tracePt t="30908" x="6373813" y="3168650"/>
          <p14:tracePt t="30910" x="6465888" y="3168650"/>
          <p14:tracePt t="30924" x="6638925" y="3195638"/>
          <p14:tracePt t="30942" x="6777038" y="3224213"/>
          <p14:tracePt t="30943" x="6813550" y="3224213"/>
          <p14:tracePt t="30958" x="6886575" y="3224213"/>
          <p14:tracePt t="30975" x="6923088" y="3224213"/>
          <p14:tracePt t="30978" x="6950075" y="3232150"/>
          <p14:tracePt t="30993" x="6977063" y="3232150"/>
          <p14:tracePt t="31008" x="7013575" y="3232150"/>
          <p14:tracePt t="31025" x="7023100" y="3241675"/>
          <p14:tracePt t="31028" x="7040563" y="3241675"/>
          <p14:tracePt t="31043" x="7050088" y="3241675"/>
          <p14:tracePt t="31058" x="7077075" y="3241675"/>
          <p14:tracePt t="31075" x="7113588" y="3251200"/>
          <p14:tracePt t="31077" x="7123113" y="3251200"/>
          <p14:tracePt t="31091" x="7150100" y="3251200"/>
          <p14:tracePt t="31093" x="7159625" y="3251200"/>
          <p14:tracePt t="31108" x="7215188" y="3251200"/>
          <p14:tracePt t="31111" x="7242175" y="3241675"/>
          <p14:tracePt t="31125" x="7305675" y="3232150"/>
          <p14:tracePt t="31141" x="7334250" y="3232150"/>
          <p14:tracePt t="31157" x="7361238" y="3224213"/>
          <p14:tracePt t="31176" x="7407275" y="3214688"/>
          <p14:tracePt t="31192" x="7424738" y="3214688"/>
          <p14:tracePt t="31209" x="7434263" y="3205163"/>
          <p14:tracePt t="31211" x="7443788" y="3205163"/>
          <p14:tracePt t="31225" x="7451725" y="3195638"/>
          <p14:tracePt t="31242" x="7470775" y="3195638"/>
          <p14:tracePt t="31257" x="7488238" y="3195638"/>
          <p14:tracePt t="31287" x="7497763" y="3195638"/>
          <p14:tracePt t="33311" x="7480300" y="3205163"/>
          <p14:tracePt t="33318" x="7424738" y="3205163"/>
          <p14:tracePt t="33325" x="7315200" y="3214688"/>
          <p14:tracePt t="33341" x="7086600" y="3214688"/>
          <p14:tracePt t="33357" x="6667500" y="3178175"/>
          <p14:tracePt t="33360" x="6465888" y="3151188"/>
          <p14:tracePt t="33374" x="6045200" y="3078163"/>
          <p14:tracePt t="33390" x="5662613" y="3049588"/>
          <p14:tracePt t="33409" x="5151438" y="3059113"/>
          <p14:tracePt t="33424" x="5005388" y="3059113"/>
          <p14:tracePt t="33426" x="4840288" y="3059113"/>
          <p14:tracePt t="33441" x="4475163" y="3086100"/>
          <p14:tracePt t="33444" x="4346575" y="3068638"/>
          <p14:tracePt t="33458" x="4183063" y="3049588"/>
          <p14:tracePt t="33460" x="4073525" y="3059113"/>
          <p14:tracePt t="33473" x="3862388" y="3049588"/>
          <p14:tracePt t="33491" x="3698875" y="3059113"/>
          <p14:tracePt t="33494" x="3616325" y="3041650"/>
          <p14:tracePt t="33509" x="3533775" y="3032125"/>
          <p14:tracePt t="33523" x="3470275" y="3013075"/>
          <p14:tracePt t="33541" x="3424238" y="3005138"/>
          <p14:tracePt t="33543" x="3406775" y="3005138"/>
          <p14:tracePt t="33558" x="3397250" y="3005138"/>
          <p14:tracePt t="33560" x="3387725" y="3005138"/>
          <p14:tracePt t="33573" x="3360738" y="3005138"/>
          <p14:tracePt t="33591" x="3324225" y="2995613"/>
          <p14:tracePt t="33593" x="3306763" y="2995613"/>
          <p14:tracePt t="33607" x="3287713" y="2995613"/>
          <p14:tracePt t="33609" x="3270250" y="2995613"/>
          <p14:tracePt t="33623" x="3224213" y="2995613"/>
          <p14:tracePt t="33642" x="3141663" y="3022600"/>
          <p14:tracePt t="33657" x="3095625" y="3049588"/>
          <p14:tracePt t="33674" x="3059113" y="3078163"/>
          <p14:tracePt t="33677" x="3041650" y="3095625"/>
          <p14:tracePt t="33692" x="3013075" y="3122613"/>
          <p14:tracePt t="33707" x="2995613" y="3141663"/>
          <p14:tracePt t="33724" x="2976563" y="3151188"/>
          <p14:tracePt t="33727" x="2959100" y="3168650"/>
          <p14:tracePt t="33741" x="2949575" y="3178175"/>
          <p14:tracePt t="33757" x="2940050" y="3187700"/>
          <p14:tracePt t="33776" x="2913063" y="3232150"/>
          <p14:tracePt t="33791" x="2903538" y="3251200"/>
          <p14:tracePt t="33808" x="2895600" y="3268663"/>
          <p14:tracePt t="33811" x="2886075" y="3278188"/>
          <p14:tracePt t="33825" x="2886075" y="3287713"/>
          <p14:tracePt t="33841" x="2876550" y="3297238"/>
          <p14:tracePt t="33857" x="2876550" y="3305175"/>
          <p14:tracePt t="33874" x="2876550" y="3314700"/>
          <p14:tracePt t="33902" x="2895600" y="3314700"/>
          <p14:tracePt t="33909" x="2903538" y="3314700"/>
          <p14:tracePt t="33923" x="2913063" y="3305175"/>
          <p14:tracePt t="33925" x="2922588" y="3305175"/>
          <p14:tracePt t="33941" x="2940050" y="3305175"/>
          <p14:tracePt t="33957" x="2968625" y="3297238"/>
          <p14:tracePt t="33960" x="2976563" y="3297238"/>
          <p14:tracePt t="33974" x="2986088" y="3297238"/>
          <p14:tracePt t="33991" x="2995613" y="3297238"/>
          <p14:tracePt t="34008" x="3013075" y="3297238"/>
          <p14:tracePt t="34023" x="3022600" y="3297238"/>
          <p14:tracePt t="34071" x="3022600" y="3287713"/>
          <p14:tracePt t="34079" x="3013075" y="3287713"/>
          <p14:tracePt t="34090" x="2995613" y="3278188"/>
          <p14:tracePt t="34107" x="2968625" y="3268663"/>
          <p14:tracePt t="34123" x="2949575" y="3260725"/>
          <p14:tracePt t="34140" x="2922588" y="3251200"/>
          <p14:tracePt t="34158" x="2913063" y="3241675"/>
          <p14:tracePt t="34174" x="2895600" y="3241675"/>
          <p14:tracePt t="34192" x="2886075" y="3241675"/>
          <p14:tracePt t="34208" x="2876550" y="3241675"/>
          <p14:tracePt t="34223" x="2867025" y="3241675"/>
          <p14:tracePt t="34243" x="2859088" y="3241675"/>
          <p14:tracePt t="34263" x="2849563" y="3241675"/>
          <p14:tracePt t="34318" x="2859088" y="3241675"/>
          <p14:tracePt t="34346" x="2876550" y="3241675"/>
          <p14:tracePt t="34360" x="2886075" y="3241675"/>
          <p14:tracePt t="34381" x="2903538" y="3241675"/>
          <p14:tracePt t="34402" x="2913063" y="3251200"/>
          <p14:tracePt t="34411" x="2922588" y="3251200"/>
          <p14:tracePt t="34425" x="2922588" y="3260725"/>
          <p14:tracePt t="34451" x="2932113" y="3260725"/>
          <p14:tracePt t="34466" x="2940050" y="3260725"/>
          <p14:tracePt t="34487" x="2949575" y="3260725"/>
          <p14:tracePt t="34494" x="2959100" y="3251200"/>
          <p14:tracePt t="34508" x="2968625" y="3251200"/>
          <p14:tracePt t="34524" x="2976563" y="3241675"/>
          <p14:tracePt t="34540" x="2986088" y="3241675"/>
          <p14:tracePt t="34558" x="3005138" y="3232150"/>
          <p14:tracePt t="34573" x="3013075" y="3232150"/>
          <p14:tracePt t="34590" x="3041650" y="3232150"/>
          <p14:tracePt t="34593" x="3049588" y="3232150"/>
          <p14:tracePt t="34607" x="3068638" y="3232150"/>
          <p14:tracePt t="34624" x="3105150" y="3232150"/>
          <p14:tracePt t="34641" x="3132138" y="3232150"/>
          <p14:tracePt t="34643" x="3151188" y="3241675"/>
          <p14:tracePt t="34657" x="3159125" y="3241675"/>
          <p14:tracePt t="34659" x="3195638" y="3241675"/>
          <p14:tracePt t="34675" x="3205163" y="3251200"/>
          <p14:tracePt t="34678" x="3214688" y="3251200"/>
          <p14:tracePt t="34689" x="3224213" y="3251200"/>
          <p14:tracePt t="34707" x="3251200" y="3251200"/>
          <p14:tracePt t="34723" x="3270250" y="3251200"/>
          <p14:tracePt t="34741" x="3270250" y="3260725"/>
          <p14:tracePt t="34797" x="3260725" y="3260725"/>
          <p14:tracePt t="34804" x="3241675" y="3260725"/>
          <p14:tracePt t="34811" x="3232150" y="3260725"/>
          <p14:tracePt t="34824" x="3224213" y="3260725"/>
          <p14:tracePt t="34826" x="3214688" y="3260725"/>
          <p14:tracePt t="34840" x="3195638" y="3251200"/>
          <p14:tracePt t="34856" x="3168650" y="3241675"/>
          <p14:tracePt t="34873" x="3132138" y="3241675"/>
          <p14:tracePt t="34875" x="3114675" y="3232150"/>
          <p14:tracePt t="34890" x="3105150" y="3232150"/>
          <p14:tracePt t="34906" x="3086100" y="3224213"/>
          <p14:tracePt t="34924" x="3049588" y="3214688"/>
          <p14:tracePt t="34940" x="3041650" y="3214688"/>
          <p14:tracePt t="34957" x="3032125" y="3214688"/>
          <p14:tracePt t="34959" x="3022600" y="3214688"/>
          <p14:tracePt t="34973" x="3013075" y="3214688"/>
          <p14:tracePt t="34990" x="2995613" y="3214688"/>
          <p14:tracePt t="35006" x="2976563" y="3214688"/>
          <p14:tracePt t="35037" x="2968625" y="3214688"/>
          <p14:tracePt t="35044" x="2959100" y="3214688"/>
          <p14:tracePt t="35058" x="2949575" y="3214688"/>
          <p14:tracePt t="35073" x="2940050" y="3214688"/>
          <p14:tracePt t="35090" x="2932113" y="3214688"/>
          <p14:tracePt t="35107" x="2913063" y="3214688"/>
          <p14:tracePt t="35123" x="2903538" y="3214688"/>
          <p14:tracePt t="35140" x="2895600" y="3214688"/>
          <p14:tracePt t="35143" x="2886075" y="3214688"/>
          <p14:tracePt t="35157" x="2876550" y="3214688"/>
          <p14:tracePt t="35174" x="2859088" y="3214688"/>
          <p14:tracePt t="35191" x="2849563" y="3214688"/>
          <p14:tracePt t="35193" x="2840038" y="3214688"/>
          <p14:tracePt t="35227" x="2830513" y="3214688"/>
          <p14:tracePt t="35234" x="2822575" y="3214688"/>
          <p14:tracePt t="35248" x="2813050" y="3214688"/>
          <p14:tracePt t="35256" x="2803525" y="3214688"/>
          <p14:tracePt t="35273" x="2794000" y="3214688"/>
          <p14:tracePt t="35312" x="2786063" y="3214688"/>
          <p14:tracePt t="35692" x="2767013" y="3205163"/>
          <p14:tracePt t="35700" x="2749550" y="3195638"/>
          <p14:tracePt t="35713" x="2740025" y="3178175"/>
          <p14:tracePt t="35724" x="2720975" y="3178175"/>
          <p14:tracePt t="35740" x="2703513" y="3168650"/>
          <p14:tracePt t="35742" x="2703513" y="3159125"/>
          <p14:tracePt t="35756" x="2684463" y="3151188"/>
          <p14:tracePt t="35773" x="2684463" y="3141663"/>
          <p14:tracePt t="35790" x="2667000" y="3132138"/>
          <p14:tracePt t="35806" x="2647950" y="3122613"/>
          <p14:tracePt t="35826" x="2640013" y="3122613"/>
          <p14:tracePt t="35847" x="2630488" y="3114675"/>
          <p14:tracePt t="35896" x="2630488" y="3105150"/>
          <p14:tracePt t="35904" x="2620963" y="3105150"/>
          <p14:tracePt t="35925" x="2611438" y="3105150"/>
          <p14:tracePt t="36031" x="2620963" y="3105150"/>
          <p14:tracePt t="36040" x="2620963" y="3114675"/>
          <p14:tracePt t="36080" x="2630488" y="3114675"/>
          <p14:tracePt t="36094" x="2630488" y="3122613"/>
          <p14:tracePt t="36100" x="2640013" y="3122613"/>
          <p14:tracePt t="36115" x="2640013" y="3132138"/>
          <p14:tracePt t="36136" x="2647950" y="3132138"/>
          <p14:tracePt t="36143" x="2647950" y="3141663"/>
          <p14:tracePt t="36158" x="2657475" y="3141663"/>
          <p14:tracePt t="36173" x="2657475" y="3151188"/>
          <p14:tracePt t="36189" x="2667000" y="3159125"/>
          <p14:tracePt t="36270" x="2667000" y="3168650"/>
          <p14:tracePt t="36312" x="2667000" y="3178175"/>
          <p14:tracePt t="36327" x="2667000" y="3187700"/>
          <p14:tracePt t="36347" x="2667000" y="3195638"/>
          <p14:tracePt t="36368" x="2667000" y="3205163"/>
          <p14:tracePt t="36376" x="2667000" y="3214688"/>
          <p14:tracePt t="36391" x="2667000" y="3224213"/>
          <p14:tracePt t="36418" x="2667000" y="3232150"/>
          <p14:tracePt t="36426" x="2676525" y="3232150"/>
          <p14:tracePt t="36446" x="2693988" y="3232150"/>
          <p14:tracePt t="36457" x="2703513" y="3224213"/>
          <p14:tracePt t="36460" x="2730500" y="3224213"/>
          <p14:tracePt t="36473" x="2757488" y="3195638"/>
          <p14:tracePt t="36475" x="2803525" y="3178175"/>
          <p14:tracePt t="36490" x="2886075" y="3132138"/>
          <p14:tracePt t="36506" x="2959100" y="3086100"/>
          <p14:tracePt t="36524" x="3095625" y="3022600"/>
          <p14:tracePt t="36539" x="3168650" y="3005138"/>
          <p14:tracePt t="36556" x="3214688" y="2995613"/>
          <p14:tracePt t="36559" x="3251200" y="2976563"/>
          <p14:tracePt t="36574" x="3306763" y="2976563"/>
          <p14:tracePt t="36589" x="3351213" y="2986088"/>
          <p14:tracePt t="36606" x="3370263" y="2986088"/>
          <p14:tracePt t="36609" x="3379788" y="2986088"/>
          <p14:tracePt t="36624" x="3397250" y="2986088"/>
          <p14:tracePt t="36644" x="3406775" y="2995613"/>
          <p14:tracePt t="36657" x="3416300" y="2995613"/>
          <p14:tracePt t="36673" x="3433763" y="3005138"/>
          <p14:tracePt t="36689" x="3443288" y="3005138"/>
          <p14:tracePt t="36707" x="3443288" y="3013075"/>
          <p14:tracePt t="36724" x="3443288" y="3022600"/>
          <p14:tracePt t="36739" x="3443288" y="3032125"/>
          <p14:tracePt t="36742" x="3452813" y="3032125"/>
          <p14:tracePt t="36757" x="3452813" y="3041650"/>
          <p14:tracePt t="36773" x="3452813" y="3049588"/>
          <p14:tracePt t="36789" x="3452813" y="3059113"/>
          <p14:tracePt t="36792" x="3452813" y="3068638"/>
          <p14:tracePt t="36806" x="3443288" y="3086100"/>
          <p14:tracePt t="36822" x="3433763" y="3105150"/>
          <p14:tracePt t="36840" x="3416300" y="3122613"/>
          <p14:tracePt t="36842" x="3406775" y="3132138"/>
          <p14:tracePt t="36857" x="3397250" y="3141663"/>
          <p14:tracePt t="36873" x="3387725" y="3151188"/>
          <p14:tracePt t="36876" x="3370263" y="3159125"/>
          <p14:tracePt t="36891" x="3370263" y="3168650"/>
          <p14:tracePt t="36907" x="3351213" y="3178175"/>
          <p14:tracePt t="36923" x="3343275" y="3195638"/>
          <p14:tracePt t="36941" x="3324225" y="3214688"/>
          <p14:tracePt t="36961" x="3314700" y="3224213"/>
          <p14:tracePt t="36972" x="3314700" y="3232150"/>
          <p14:tracePt t="36975" x="3306763" y="3232150"/>
          <p14:tracePt t="36990" x="3306763" y="3241675"/>
          <p14:tracePt t="37006" x="3306763" y="3251200"/>
          <p14:tracePt t="37023" x="3314700" y="3251200"/>
          <p14:tracePt t="37025" x="3333750" y="3251200"/>
          <p14:tracePt t="37040" x="3360738" y="3251200"/>
          <p14:tracePt t="37056" x="3387725" y="3241675"/>
          <p14:tracePt t="37074" x="3416300" y="3232150"/>
          <p14:tracePt t="37089" x="3433763" y="3224213"/>
          <p14:tracePt t="37106" x="3443288" y="3224213"/>
          <p14:tracePt t="37124" x="3443288" y="3214688"/>
          <p14:tracePt t="37139" x="3452813" y="3214688"/>
          <p14:tracePt t="37156" x="3452813" y="3224213"/>
          <p14:tracePt t="37159" x="3443288" y="3224213"/>
          <p14:tracePt t="37173" x="3433763" y="3232150"/>
          <p14:tracePt t="37175" x="3416300" y="3241675"/>
          <p14:tracePt t="37190" x="3379788" y="3241675"/>
          <p14:tracePt t="37206" x="3343275" y="3251200"/>
          <p14:tracePt t="37222" x="3324225" y="3251200"/>
          <p14:tracePt t="37299" x="3333750" y="3251200"/>
          <p14:tracePt t="37306" x="3343275" y="3251200"/>
          <p14:tracePt t="37320" x="3351213" y="3251200"/>
          <p14:tracePt t="37334" x="3360738" y="3251200"/>
          <p14:tracePt t="37348" x="3370263" y="3251200"/>
          <p14:tracePt t="37384" x="3379788" y="3251200"/>
          <p14:tracePt t="37391" x="3387725" y="3251200"/>
          <p14:tracePt t="37397" x="3406775" y="3251200"/>
          <p14:tracePt t="37405" x="3424238" y="3251200"/>
          <p14:tracePt t="37423" x="3460750" y="3251200"/>
          <p14:tracePt t="37426" x="3497263" y="3251200"/>
          <p14:tracePt t="37442" x="3579813" y="3241675"/>
          <p14:tracePt t="37455" x="3679825" y="3232150"/>
          <p14:tracePt t="37473" x="3762375" y="3232150"/>
          <p14:tracePt t="37476" x="3781425" y="3232150"/>
          <p14:tracePt t="37490" x="3835400" y="3232150"/>
          <p14:tracePt t="37506" x="3898900" y="3232150"/>
          <p14:tracePt t="37522" x="3954463" y="3241675"/>
          <p14:tracePt t="37525" x="3971925" y="3241675"/>
          <p14:tracePt t="37540" x="4008438" y="3251200"/>
          <p14:tracePt t="37542" x="4027488" y="3260725"/>
          <p14:tracePt t="37556" x="4073525" y="3260725"/>
          <p14:tracePt t="37573" x="4119563" y="3260725"/>
          <p14:tracePt t="37575" x="4137025" y="3260725"/>
          <p14:tracePt t="37590" x="4156075" y="3260725"/>
          <p14:tracePt t="37592" x="4173538" y="3260725"/>
          <p14:tracePt t="37605" x="4192588" y="3260725"/>
          <p14:tracePt t="37623" x="4246563" y="3260725"/>
          <p14:tracePt t="37639" x="4292600" y="3260725"/>
          <p14:tracePt t="37656" x="4319588" y="3260725"/>
          <p14:tracePt t="37673" x="4338638" y="3260725"/>
          <p14:tracePt t="37690" x="4356100" y="3260725"/>
          <p14:tracePt t="37706" x="4375150" y="3260725"/>
          <p14:tracePt t="37709" x="4383088" y="3260725"/>
          <p14:tracePt t="37724" x="4392613" y="3260725"/>
          <p14:tracePt t="37743" x="4402138" y="3260725"/>
          <p14:tracePt t="37757" x="4411663" y="3260725"/>
          <p14:tracePt t="37774" x="4419600" y="3260725"/>
          <p14:tracePt t="37807" x="4429125" y="3260725"/>
          <p14:tracePt t="37870" x="4429125" y="3268663"/>
          <p14:tracePt t="37891" x="4429125" y="3278188"/>
          <p14:tracePt t="37927" x="4429125" y="3287713"/>
          <p14:tracePt t="37962" x="4438650" y="3287713"/>
          <p14:tracePt t="37976" x="4448175" y="3287713"/>
          <p14:tracePt t="37997" x="4456113" y="3287713"/>
          <p14:tracePt t="38004" x="4465638" y="3287713"/>
          <p14:tracePt t="38018" x="4484688" y="3278188"/>
          <p14:tracePt t="38025" x="4492625" y="3278188"/>
          <p14:tracePt t="38040" x="4511675" y="3278188"/>
          <p14:tracePt t="38055" x="4521200" y="3278188"/>
          <p14:tracePt t="38072" x="4538663" y="3278188"/>
          <p14:tracePt t="38075" x="4548188" y="3278188"/>
          <p14:tracePt t="38090" x="4565650" y="3278188"/>
          <p14:tracePt t="38105" x="4575175" y="3278188"/>
          <p14:tracePt t="38173" x="4565650" y="3268663"/>
          <p14:tracePt t="38187" x="4548188" y="3268663"/>
          <p14:tracePt t="38194" x="4538663" y="3268663"/>
          <p14:tracePt t="38205" x="4521200" y="3268663"/>
          <p14:tracePt t="38208" x="4492625" y="3260725"/>
          <p14:tracePt t="38223" x="4448175" y="3260725"/>
          <p14:tracePt t="38239" x="4411663" y="3251200"/>
          <p14:tracePt t="38255" x="4375150" y="3251200"/>
          <p14:tracePt t="38258" x="4365625" y="3251200"/>
          <p14:tracePt t="38274" x="4346575" y="3251200"/>
          <p14:tracePt t="38293" x="4338638" y="3251200"/>
          <p14:tracePt t="38307" x="4329113" y="3251200"/>
          <p14:tracePt t="38323" x="4319588" y="3251200"/>
          <p14:tracePt t="38339" x="4310063" y="3241675"/>
          <p14:tracePt t="38357" x="4310063" y="3232150"/>
          <p14:tracePt t="38372" x="4338638" y="3232150"/>
          <p14:tracePt t="38390" x="4375150" y="3224213"/>
          <p14:tracePt t="38393" x="4392613" y="3224213"/>
          <p14:tracePt t="38406" x="4456113" y="3214688"/>
          <p14:tracePt t="38422" x="4529138" y="3214688"/>
          <p14:tracePt t="38440" x="4575175" y="3214688"/>
          <p14:tracePt t="38442" x="4594225" y="3214688"/>
          <p14:tracePt t="38456" x="4602163" y="3214688"/>
          <p14:tracePt t="38458" x="4621213" y="3214688"/>
          <p14:tracePt t="38472" x="4638675" y="3214688"/>
          <p14:tracePt t="38490" x="4657725" y="3214688"/>
          <p14:tracePt t="38506" x="4675188" y="3214688"/>
          <p14:tracePt t="38526" x="4694238" y="3214688"/>
          <p14:tracePt t="38547" x="4703763" y="3214688"/>
          <p14:tracePt t="38555" x="4703763" y="3224213"/>
          <p14:tracePt t="38589" x="4703763" y="3232150"/>
          <p14:tracePt t="38631" x="4694238" y="3241675"/>
          <p14:tracePt t="38640" x="4684713" y="3241675"/>
          <p14:tracePt t="38652" x="4675188" y="3251200"/>
          <p14:tracePt t="38666" x="4667250" y="3251200"/>
          <p14:tracePt t="38674" x="4657725" y="3251200"/>
          <p14:tracePt t="38723" x="4667250" y="3251200"/>
          <p14:tracePt t="38737" x="4675188" y="3241675"/>
          <p14:tracePt t="38744" x="4694238" y="3241675"/>
          <p14:tracePt t="38755" x="4703763" y="3241675"/>
          <p14:tracePt t="38758" x="4711700" y="3241675"/>
          <p14:tracePt t="38773" x="4721225" y="3241675"/>
          <p14:tracePt t="38788" x="4740275" y="3241675"/>
          <p14:tracePt t="38805" x="4748213" y="3241675"/>
          <p14:tracePt t="39033" x="4895850" y="3241675"/>
          <p14:tracePt t="39041" x="5059363" y="3241675"/>
          <p14:tracePt t="39056" x="5407025" y="3278188"/>
          <p14:tracePt t="39072" x="5653088" y="3324225"/>
          <p14:tracePt t="39075" x="5781675" y="3351213"/>
          <p14:tracePt t="39089" x="5899150" y="3351213"/>
          <p14:tracePt t="39106" x="6027738" y="3370263"/>
          <p14:tracePt t="39122" x="6146800" y="3378200"/>
          <p14:tracePt t="39125" x="6164263" y="3378200"/>
          <p14:tracePt t="39140" x="6227763" y="3387725"/>
          <p14:tracePt t="39155" x="6256338" y="3387725"/>
          <p14:tracePt t="39172" x="6283325" y="3387725"/>
          <p14:tracePt t="39189" x="6310313" y="3397250"/>
          <p14:tracePt t="39205" x="6319838" y="3397250"/>
          <p14:tracePt t="39222" x="6319838" y="3406775"/>
          <p14:tracePt t="39224" x="6329363" y="3406775"/>
          <p14:tracePt t="39239" x="6337300" y="3406775"/>
          <p14:tracePt t="39255" x="6346825" y="3406775"/>
          <p14:tracePt t="39273" x="6356350" y="3406775"/>
          <p14:tracePt t="39289" x="6365875" y="3406775"/>
          <p14:tracePt t="39308" x="6373813" y="3406775"/>
          <p14:tracePt t="39364" x="6365875" y="3406775"/>
          <p14:tracePt t="39373" x="6346825" y="3406775"/>
          <p14:tracePt t="39385" x="6319838" y="3406775"/>
          <p14:tracePt t="39393" x="6283325" y="3387725"/>
          <p14:tracePt t="39405" x="6264275" y="3387725"/>
          <p14:tracePt t="39408" x="6237288" y="3387725"/>
          <p14:tracePt t="39422" x="6154738" y="3360738"/>
          <p14:tracePt t="39438" x="6100763" y="3351213"/>
          <p14:tracePt t="39456" x="6064250" y="3341688"/>
          <p14:tracePt t="39472" x="6045200" y="3333750"/>
          <p14:tracePt t="39489" x="6027738" y="3333750"/>
          <p14:tracePt t="39506" x="6018213" y="3324225"/>
          <p14:tracePt t="39522" x="6018213" y="3305175"/>
          <p14:tracePt t="39538" x="6027738" y="3297238"/>
          <p14:tracePt t="39541" x="6045200" y="3268663"/>
          <p14:tracePt t="39555" x="6118225" y="3251200"/>
          <p14:tracePt t="39571" x="6219825" y="3241675"/>
          <p14:tracePt t="39589" x="6283325" y="3241675"/>
          <p14:tracePt t="39591" x="6292850" y="3241675"/>
          <p14:tracePt t="39605" x="6310313" y="3241675"/>
          <p14:tracePt t="39623" x="6319838" y="3241675"/>
          <p14:tracePt t="39625" x="6329363" y="3241675"/>
          <p14:tracePt t="39639" x="6337300" y="3241675"/>
          <p14:tracePt t="39655" x="6346825" y="3251200"/>
          <p14:tracePt t="39682" x="6346825" y="3260725"/>
          <p14:tracePt t="39690" x="6337300" y="3260725"/>
          <p14:tracePt t="39706" x="6310313" y="3268663"/>
          <p14:tracePt t="39722" x="6300788" y="3278188"/>
          <p14:tracePt t="39724" x="6292850" y="3278188"/>
          <p14:tracePt t="39738" x="6273800" y="3278188"/>
          <p14:tracePt t="39756" x="6256338" y="3278188"/>
          <p14:tracePt t="39772" x="6246813" y="3278188"/>
          <p14:tracePt t="39774" x="6246813" y="3287713"/>
          <p14:tracePt t="39794" x="6246813" y="3297238"/>
          <p14:tracePt t="39815" x="6264275" y="3297238"/>
          <p14:tracePt t="39823" x="6283325" y="3305175"/>
          <p14:tracePt t="39839" x="6383338" y="3324225"/>
          <p14:tracePt t="39856" x="6502400" y="3360738"/>
          <p14:tracePt t="39858" x="6602413" y="3378200"/>
          <p14:tracePt t="39872" x="6704013" y="3424238"/>
          <p14:tracePt t="39889" x="6757988" y="3451225"/>
          <p14:tracePt t="39905" x="6794500" y="3470275"/>
          <p14:tracePt t="39908" x="6804025" y="3479800"/>
          <p14:tracePt t="39923" x="6831013" y="3497263"/>
          <p14:tracePt t="39938" x="6850063" y="3516313"/>
          <p14:tracePt t="39955" x="6877050" y="3543300"/>
          <p14:tracePt t="39957" x="6886575" y="3560763"/>
          <p14:tracePt t="39971" x="6959600" y="3597275"/>
          <p14:tracePt t="39989" x="7086600" y="3662363"/>
          <p14:tracePt t="39992" x="7142163" y="3670300"/>
          <p14:tracePt t="40006" x="7324725" y="3743325"/>
          <p14:tracePt t="40022" x="7480300" y="3771900"/>
          <p14:tracePt t="40038" x="7597775" y="3771900"/>
          <p14:tracePt t="40042" x="7626350" y="3762375"/>
          <p14:tracePt t="40056" x="7662863" y="3762375"/>
          <p14:tracePt t="40058" x="7670800" y="3762375"/>
          <p14:tracePt t="40072" x="7699375" y="3762375"/>
          <p14:tracePt t="40089" x="7716838" y="3762375"/>
          <p14:tracePt t="40091" x="7726363" y="3762375"/>
          <p14:tracePt t="40106" x="7735888" y="3762375"/>
          <p14:tracePt t="40132" x="7726363" y="3762375"/>
          <p14:tracePt t="40140" x="7670800" y="3762375"/>
          <p14:tracePt t="40155" x="7305675" y="3662363"/>
          <p14:tracePt t="40172" x="6621463" y="3424238"/>
          <p14:tracePt t="40174" x="6246813" y="3314700"/>
          <p14:tracePt t="40190" x="5881688" y="3232150"/>
          <p14:tracePt t="40205" x="5497513" y="3141663"/>
          <p14:tracePt t="40222" x="5086350" y="3078163"/>
          <p14:tracePt t="40224" x="4903788" y="3032125"/>
          <p14:tracePt t="40238" x="4740275" y="3005138"/>
          <p14:tracePt t="40240" x="4511675" y="2968625"/>
          <p14:tracePt t="40255" x="4229100" y="2913063"/>
          <p14:tracePt t="40271" x="3981450" y="2849563"/>
          <p14:tracePt t="40274" x="3890963" y="2849563"/>
          <p14:tracePt t="40289" x="3798888" y="2840038"/>
          <p14:tracePt t="40305" x="3781425" y="2830513"/>
          <p14:tracePt t="40323" x="3771900" y="2830513"/>
          <p14:tracePt t="40351" x="3771900" y="2820988"/>
          <p14:tracePt t="40358" x="3789363" y="2820988"/>
          <p14:tracePt t="40373" x="3927475" y="2767013"/>
          <p14:tracePt t="40388" x="4383088" y="2730500"/>
          <p14:tracePt t="40404" x="4986338" y="2803525"/>
          <p14:tracePt t="40407" x="5224463" y="2886075"/>
          <p14:tracePt t="40421" x="5370513" y="2922588"/>
          <p14:tracePt t="40424" x="5487988" y="2995613"/>
          <p14:tracePt t="40438" x="5716588" y="3095625"/>
          <p14:tracePt t="40455" x="5881688" y="3224213"/>
          <p14:tracePt t="40457" x="5908675" y="3268663"/>
          <p14:tracePt t="40472" x="5935663" y="3297238"/>
          <p14:tracePt t="40474" x="5972175" y="3324225"/>
          <p14:tracePt t="40488" x="6000750" y="3378200"/>
          <p14:tracePt t="40491" x="6008688" y="3397250"/>
          <p14:tracePt t="40506" x="6008688" y="3414713"/>
          <p14:tracePt t="40522" x="6000750" y="3433763"/>
          <p14:tracePt t="40538" x="5899150" y="3506788"/>
          <p14:tracePt t="40541" x="5826125" y="3552825"/>
          <p14:tracePt t="40556" x="5553075" y="3652838"/>
          <p14:tracePt t="40572" x="5187950" y="3716338"/>
          <p14:tracePt t="40588" x="4767263" y="3643313"/>
          <p14:tracePt t="40591" x="4621213" y="3579813"/>
          <p14:tracePt t="40605" x="4392613" y="3460750"/>
          <p14:tracePt t="40607" x="4256088" y="3351213"/>
          <p14:tracePt t="40621" x="3971925" y="3122613"/>
          <p14:tracePt t="40638" x="3835400" y="2922588"/>
          <p14:tracePt t="40640" x="3752850" y="2776538"/>
          <p14:tracePt t="40655" x="3725863" y="2584450"/>
          <p14:tracePt t="40672" x="3789363" y="2338388"/>
          <p14:tracePt t="40675" x="3817938" y="2292350"/>
          <p14:tracePt t="40689" x="3981450" y="2119313"/>
          <p14:tracePt t="40704" x="4265613" y="2000250"/>
          <p14:tracePt t="40722" x="4594225" y="1990725"/>
          <p14:tracePt t="40725" x="4857750" y="2027238"/>
          <p14:tracePt t="40739" x="5378450" y="2192338"/>
          <p14:tracePt t="40755" x="5972175" y="2428875"/>
          <p14:tracePt t="40771" x="6456363" y="2767013"/>
          <p14:tracePt t="40774" x="6594475" y="2857500"/>
          <p14:tracePt t="40788" x="6711950" y="2959100"/>
          <p14:tracePt t="40789" x="6850063" y="3068638"/>
          <p14:tracePt t="40804" x="7032625" y="3178175"/>
          <p14:tracePt t="40821" x="7105650" y="3305175"/>
          <p14:tracePt t="40824" x="7132638" y="3370263"/>
          <p14:tracePt t="40838" x="7142163" y="3451225"/>
          <p14:tracePt t="40854" x="7142163" y="3497263"/>
          <p14:tracePt t="40872" x="7077075" y="3625850"/>
          <p14:tracePt t="40888" x="7023100" y="3679825"/>
          <p14:tracePt t="40905" x="6959600" y="3735388"/>
          <p14:tracePt t="40907" x="6931025" y="3771900"/>
          <p14:tracePt t="40923" x="6804025" y="3816350"/>
          <p14:tracePt t="40939" x="6638925" y="3844925"/>
          <p14:tracePt t="40954" x="6521450" y="3844925"/>
          <p14:tracePt t="40957" x="6446838" y="3844925"/>
          <p14:tracePt t="40972" x="6356350" y="3808413"/>
          <p14:tracePt t="40988" x="6237288" y="3689350"/>
          <p14:tracePt t="41006" x="6127750" y="3360738"/>
          <p14:tracePt t="41022" x="6118225" y="3159125"/>
          <p14:tracePt t="41039" x="6118225" y="3041650"/>
          <p14:tracePt t="41042" x="6118225" y="3005138"/>
          <p14:tracePt t="41056" x="6146800" y="2913063"/>
          <p14:tracePt t="41071" x="6191250" y="2849563"/>
          <p14:tracePt t="41088" x="6256338" y="2784475"/>
          <p14:tracePt t="41091" x="6300788" y="2747963"/>
          <p14:tracePt t="41106" x="6383338" y="2684463"/>
          <p14:tracePt t="41121" x="6429375" y="2657475"/>
          <p14:tracePt t="41138" x="6465888" y="2638425"/>
          <p14:tracePt t="41141" x="6483350" y="2638425"/>
          <p14:tracePt t="41155" x="6511925" y="2638425"/>
          <p14:tracePt t="41171" x="6529388" y="2630488"/>
          <p14:tracePt t="41188" x="6548438" y="2630488"/>
          <p14:tracePt t="41190" x="6548438" y="2638425"/>
          <p14:tracePt t="41205" x="6557963" y="2657475"/>
          <p14:tracePt t="41222" x="6565900" y="2693988"/>
          <p14:tracePt t="41225" x="6565900" y="2740025"/>
          <p14:tracePt t="41239" x="6502400" y="2876550"/>
          <p14:tracePt t="41254" x="6337300" y="2986088"/>
          <p14:tracePt t="41271" x="6127750" y="3049588"/>
          <p14:tracePt t="41275" x="5945188" y="3095625"/>
          <p14:tracePt t="41289" x="5699125" y="3095625"/>
          <p14:tracePt t="41305" x="5424488" y="3068638"/>
          <p14:tracePt t="41322" x="5195888" y="2995613"/>
          <p14:tracePt t="41324" x="5114925" y="2949575"/>
          <p14:tracePt t="41338" x="4968875" y="2857500"/>
          <p14:tracePt t="41354" x="4903788" y="2820988"/>
          <p14:tracePt t="41372" x="4876800" y="2776538"/>
          <p14:tracePt t="41387" x="4849813" y="2747963"/>
          <p14:tracePt t="41405" x="4849813" y="2720975"/>
          <p14:tracePt t="41408" x="4849813" y="2703513"/>
          <p14:tracePt t="41423" x="4895850" y="2638425"/>
          <p14:tracePt t="41438" x="4959350" y="2584450"/>
          <p14:tracePt t="41455" x="5095875" y="2547938"/>
          <p14:tracePt t="41457" x="5178425" y="2528888"/>
          <p14:tracePt t="41472" x="5397500" y="2574925"/>
          <p14:tracePt t="41488" x="5561013" y="2657475"/>
          <p14:tracePt t="41505" x="5643563" y="2730500"/>
          <p14:tracePt t="41507" x="5670550" y="2740025"/>
          <p14:tracePt t="41522" x="5699125" y="2757488"/>
          <p14:tracePt t="41539" x="5726113" y="2776538"/>
          <p14:tracePt t="41543" x="5735638" y="2776538"/>
          <p14:tracePt t="41556" x="5745163" y="2784475"/>
          <p14:tracePt t="41571" x="5753100" y="2784475"/>
          <p14:tracePt t="41588" x="5762625" y="2784475"/>
          <p14:tracePt t="41612" x="5772150" y="2784475"/>
          <p14:tracePt t="41654" x="5781675" y="2784475"/>
          <p14:tracePt t="41661" x="5781675" y="2794000"/>
          <p14:tracePt t="41675" x="5781675" y="2803525"/>
          <p14:tracePt t="41689" x="5789613" y="2803525"/>
          <p14:tracePt t="41705" x="5789613" y="2820988"/>
          <p14:tracePt t="41722" x="5789613" y="2830513"/>
          <p14:tracePt t="41725" x="5789613" y="2840038"/>
          <p14:tracePt t="41740" x="5789613" y="2849563"/>
          <p14:tracePt t="41754" x="5789613" y="2857500"/>
          <p14:tracePt t="41772" x="5781675" y="2876550"/>
          <p14:tracePt t="41789" x="5772150" y="2903538"/>
          <p14:tracePt t="41810" x="5762625" y="2922588"/>
          <p14:tracePt t="41824" x="5753100" y="2940050"/>
          <p14:tracePt t="41839" x="5753100" y="2949575"/>
          <p14:tracePt t="41855" x="5745163" y="2968625"/>
          <p14:tracePt t="41872" x="5735638" y="2968625"/>
          <p14:tracePt t="41874" x="5735638" y="2976563"/>
          <p14:tracePt t="41889" x="5735638" y="2986088"/>
          <p14:tracePt t="41909" x="5735638" y="2995613"/>
          <p14:tracePt t="41923" x="5735638" y="3005138"/>
          <p14:tracePt t="41939" x="5745163" y="3013075"/>
          <p14:tracePt t="41954" x="5762625" y="3032125"/>
          <p14:tracePt t="41972" x="5818188" y="3068638"/>
          <p14:tracePt t="41988" x="5835650" y="3095625"/>
          <p14:tracePt t="42004" x="5845175" y="3122613"/>
          <p14:tracePt t="42007" x="5854700" y="3151188"/>
          <p14:tracePt t="42022" x="5854700" y="3168650"/>
          <p14:tracePt t="42038" x="5854700" y="3214688"/>
          <p14:tracePt t="42056" x="5799138" y="3314700"/>
          <p14:tracePt t="42071" x="5772150" y="3360738"/>
          <p14:tracePt t="42073" x="5735638" y="3387725"/>
          <p14:tracePt t="42087" x="5570538" y="3497263"/>
          <p14:tracePt t="42105" x="5241925" y="3643313"/>
          <p14:tracePt t="42121" x="4976813" y="3716338"/>
          <p14:tracePt t="42137" x="4721225" y="3735388"/>
          <p14:tracePt t="42155" x="4429125" y="3735388"/>
          <p14:tracePt t="42171" x="4273550" y="3735388"/>
          <p14:tracePt t="42187" x="4164013" y="3725863"/>
          <p14:tracePt t="42190" x="4100513" y="3716338"/>
          <p14:tracePt t="42204" x="4000500" y="3706813"/>
          <p14:tracePt t="42222" x="3963988" y="3698875"/>
          <p14:tracePt t="42238" x="3944938" y="3689350"/>
          <p14:tracePt t="42255" x="3935413" y="3689350"/>
          <p14:tracePt t="42257" x="3935413" y="3679825"/>
          <p14:tracePt t="42271" x="3935413" y="3670300"/>
          <p14:tracePt t="42591" x="3881438" y="3679825"/>
          <p14:tracePt t="42600" x="3808413" y="3725863"/>
          <p14:tracePt t="42606" x="3689350" y="3771900"/>
          <p14:tracePt t="42622" x="3625850" y="3789363"/>
          <p14:tracePt t="42624" x="3552825" y="3808413"/>
          <p14:tracePt t="42637" x="3416300" y="3825875"/>
          <p14:tracePt t="42655" x="3195638" y="3889375"/>
          <p14:tracePt t="42670" x="3122613" y="3927475"/>
          <p14:tracePt t="42688" x="3059113" y="3935413"/>
          <p14:tracePt t="42691" x="3032125" y="3944938"/>
          <p14:tracePt t="42705" x="3005138" y="3944938"/>
          <p14:tracePt t="42720" x="2976563" y="3963988"/>
          <p14:tracePt t="42737" x="2932113" y="3971925"/>
          <p14:tracePt t="42740" x="2913063" y="3981450"/>
          <p14:tracePt t="42755" x="2822575" y="4027488"/>
          <p14:tracePt t="42771" x="2720975" y="4064000"/>
          <p14:tracePt t="42789" x="2574925" y="4110038"/>
          <p14:tracePt t="42804" x="2501900" y="4110038"/>
          <p14:tracePt t="42821" x="2457450" y="4110038"/>
          <p14:tracePt t="42824" x="2438400" y="4110038"/>
          <p14:tracePt t="42838" x="2382838" y="4117975"/>
          <p14:tracePt t="42854" x="2328863" y="4117975"/>
          <p14:tracePt t="42871" x="2282825" y="4117975"/>
          <p14:tracePt t="42874" x="2265363" y="4117975"/>
          <p14:tracePt t="42888" x="2182813" y="4100513"/>
          <p14:tracePt t="42904" x="2100263" y="4081463"/>
          <p14:tracePt t="42921" x="2027238" y="4081463"/>
          <p14:tracePt t="42923" x="2000250" y="4081463"/>
          <p14:tracePt t="42937" x="1973263" y="4081463"/>
          <p14:tracePt t="42939" x="1954213" y="4081463"/>
          <p14:tracePt t="42954" x="1890713" y="4081463"/>
          <p14:tracePt t="42971" x="1854200" y="4073525"/>
          <p14:tracePt t="42973" x="1835150" y="4064000"/>
          <p14:tracePt t="42988" x="1798638" y="4054475"/>
          <p14:tracePt t="43004" x="1781175" y="4054475"/>
          <p14:tracePt t="43023" x="1744663" y="4037013"/>
          <p14:tracePt t="43038" x="1717675" y="4017963"/>
          <p14:tracePt t="43054" x="1708150" y="4017963"/>
          <p14:tracePt t="43057" x="1698625" y="4008438"/>
          <p14:tracePt t="43078" x="1681163" y="4008438"/>
          <p14:tracePt t="43092" x="1671638" y="4008438"/>
          <p14:tracePt t="43113" x="1652588" y="4000500"/>
          <p14:tracePt t="43134" x="1652588" y="3990975"/>
          <p14:tracePt t="43141" x="1644650" y="3990975"/>
          <p14:tracePt t="43162" x="1644650" y="3981450"/>
          <p14:tracePt t="43177" x="1644650" y="3971925"/>
          <p14:tracePt t="43198" x="1662113" y="3963988"/>
          <p14:tracePt t="43205" x="1681163" y="3954463"/>
          <p14:tracePt t="43221" x="1725613" y="3944938"/>
          <p14:tracePt t="43237" x="1790700" y="3944938"/>
          <p14:tracePt t="43240" x="1827213" y="3944938"/>
          <p14:tracePt t="43255" x="1871663" y="3944938"/>
          <p14:tracePt t="43271" x="1908175" y="3944938"/>
          <p14:tracePt t="43288" x="1954213" y="3954463"/>
          <p14:tracePt t="43290" x="1963738" y="3954463"/>
          <p14:tracePt t="43304" x="1973263" y="3954463"/>
          <p14:tracePt t="43306" x="1981200" y="3963988"/>
          <p14:tracePt t="43321" x="2000250" y="3963988"/>
          <p14:tracePt t="43325" x="2009775" y="3971925"/>
          <p14:tracePt t="43337" x="2009775" y="3981450"/>
          <p14:tracePt t="43354" x="2017713" y="3981450"/>
          <p14:tracePt t="43371" x="2027238" y="3990975"/>
          <p14:tracePt t="43388" x="2036763" y="3990975"/>
          <p14:tracePt t="43430" x="2027238" y="3990975"/>
          <p14:tracePt t="43438" x="2027238" y="4000500"/>
          <p14:tracePt t="43452" x="2017713" y="4000500"/>
          <p14:tracePt t="43459" x="2000250" y="4000500"/>
          <p14:tracePt t="43471" x="1990725" y="4008438"/>
          <p14:tracePt t="43473" x="1981200" y="4008438"/>
          <p14:tracePt t="43488" x="1973263" y="4008438"/>
          <p14:tracePt t="43504" x="1954213" y="4017963"/>
          <p14:tracePt t="43522" x="1944688" y="4027488"/>
          <p14:tracePt t="43538" x="1927225" y="4027488"/>
          <p14:tracePt t="43554" x="1917700" y="4027488"/>
          <p14:tracePt t="43557" x="1908175" y="4027488"/>
          <p14:tracePt t="43592" x="1900238" y="4027488"/>
          <p14:tracePt t="43613" x="1900238" y="4037013"/>
          <p14:tracePt t="43622" x="1908175" y="4037013"/>
          <p14:tracePt t="43627" x="1917700" y="4044950"/>
          <p14:tracePt t="43637" x="1936750" y="4044950"/>
          <p14:tracePt t="43653" x="1981200" y="4073525"/>
          <p14:tracePt t="43656" x="2017713" y="4100513"/>
          <p14:tracePt t="43671" x="2046288" y="4127500"/>
          <p14:tracePt t="43672" x="2073275" y="4146550"/>
          <p14:tracePt t="43687" x="2127250" y="4183063"/>
          <p14:tracePt t="43704" x="2155825" y="4200525"/>
          <p14:tracePt t="43706" x="2163763" y="4219575"/>
          <p14:tracePt t="43721" x="2182813" y="4227513"/>
          <p14:tracePt t="43737" x="2192338" y="4246563"/>
          <p14:tracePt t="43754" x="2200275" y="4256088"/>
          <p14:tracePt t="43771" x="2200275" y="4264025"/>
          <p14:tracePt t="43787" x="2209800" y="4264025"/>
          <p14:tracePt t="43790" x="2209800" y="4273550"/>
          <p14:tracePt t="43811" x="2209800" y="4292600"/>
          <p14:tracePt t="43825" x="2209800" y="4300538"/>
          <p14:tracePt t="43839" x="2200275" y="4300538"/>
          <p14:tracePt t="43854" x="2200275" y="4310063"/>
          <p14:tracePt t="43870" x="2192338" y="4310063"/>
          <p14:tracePt t="43887" x="2192338" y="4319588"/>
          <p14:tracePt t="43904" x="2173288" y="4329113"/>
          <p14:tracePt t="43920" x="2163763" y="4329113"/>
          <p14:tracePt t="43938" x="2136775" y="4329113"/>
          <p14:tracePt t="43953" x="2136775" y="4337050"/>
          <p14:tracePt t="43972" x="2127250" y="4337050"/>
          <p14:tracePt t="43988" x="2119313" y="4346575"/>
          <p14:tracePt t="44004" x="2100263" y="4346575"/>
          <p14:tracePt t="44043" x="2090738" y="4346575"/>
          <p14:tracePt t="44058" x="2090738" y="4356100"/>
          <p14:tracePt t="44064" x="2082800" y="4356100"/>
          <p14:tracePt t="44086" x="2082800" y="4365625"/>
          <p14:tracePt t="44184" x="2073275" y="4365625"/>
          <p14:tracePt t="44276" x="2063750" y="4365625"/>
          <p14:tracePt t="44291" x="2054225" y="4365625"/>
          <p14:tracePt t="44318" x="2036763" y="4365625"/>
          <p14:tracePt t="44340" x="2027238" y="4365625"/>
          <p14:tracePt t="44346" x="2017713" y="4365625"/>
          <p14:tracePt t="44368" x="2009775" y="4365625"/>
          <p14:tracePt t="44375" x="2009775" y="4356100"/>
          <p14:tracePt t="44404" x="2000250" y="4356100"/>
          <p14:tracePt t="44424" x="1990725" y="4356100"/>
          <p14:tracePt t="44487" x="2000250" y="4356100"/>
          <p14:tracePt t="44494" x="2000250" y="4346575"/>
          <p14:tracePt t="44503" x="2009775" y="4346575"/>
          <p14:tracePt t="44520" x="2027238" y="4346575"/>
          <p14:tracePt t="44523" x="2046288" y="4346575"/>
          <p14:tracePt t="44538" x="2063750" y="4337050"/>
          <p14:tracePt t="44540" x="2073275" y="4337050"/>
          <p14:tracePt t="44553" x="2119313" y="4337050"/>
          <p14:tracePt t="44571" x="2163763" y="4337050"/>
          <p14:tracePt t="44573" x="2182813" y="4337050"/>
          <p14:tracePt t="44588" x="2209800" y="4337050"/>
          <p14:tracePt t="44603" x="2219325" y="4337050"/>
          <p14:tracePt t="44621" x="2246313" y="4337050"/>
          <p14:tracePt t="44637" x="2255838" y="4337050"/>
          <p14:tracePt t="44653" x="2265363" y="4337050"/>
          <p14:tracePt t="44657" x="2273300" y="4337050"/>
          <p14:tracePt t="44678" x="2282825" y="4337050"/>
          <p14:tracePt t="44686" x="2292350" y="4337050"/>
          <p14:tracePt t="44705" x="2301875" y="4337050"/>
          <p14:tracePt t="44741" x="2309813" y="4337050"/>
          <p14:tracePt t="44762" x="2319338" y="4337050"/>
          <p14:tracePt t="44804" x="2319338" y="4346575"/>
          <p14:tracePt t="44826" x="2309813" y="4356100"/>
          <p14:tracePt t="44832" x="2301875" y="4356100"/>
          <p14:tracePt t="44840" x="2292350" y="4356100"/>
          <p14:tracePt t="44854" x="2273300" y="4356100"/>
          <p14:tracePt t="44870" x="2246313" y="4356100"/>
          <p14:tracePt t="44887" x="2219325" y="4356100"/>
          <p14:tracePt t="44889" x="2209800" y="4356100"/>
          <p14:tracePt t="44904" x="2192338" y="4356100"/>
          <p14:tracePt t="44920" x="2182813" y="4356100"/>
          <p14:tracePt t="44937" x="2173288" y="4356100"/>
          <p14:tracePt t="44939" x="2155825" y="4356100"/>
          <p14:tracePt t="44953" x="2146300" y="4356100"/>
          <p14:tracePt t="44975" x="2127250" y="4356100"/>
          <p14:tracePt t="44994" x="2119313" y="4356100"/>
          <p14:tracePt t="45051" x="2109788" y="4356100"/>
          <p14:tracePt t="45101" x="2119313" y="4356100"/>
          <p14:tracePt t="45107" x="2127250" y="4346575"/>
          <p14:tracePt t="45120" x="2146300" y="4346575"/>
          <p14:tracePt t="45137" x="2246313" y="4346575"/>
          <p14:tracePt t="45153" x="2328863" y="4337050"/>
          <p14:tracePt t="45171" x="2428875" y="4337050"/>
          <p14:tracePt t="45186" x="2484438" y="4337050"/>
          <p14:tracePt t="45203" x="2538413" y="4337050"/>
          <p14:tracePt t="45206" x="2547938" y="4337050"/>
          <p14:tracePt t="45222" x="2603500" y="4337050"/>
          <p14:tracePt t="45236" x="2657475" y="4337050"/>
          <p14:tracePt t="45253" x="2786063" y="4337050"/>
          <p14:tracePt t="45256" x="2895600" y="4337050"/>
          <p14:tracePt t="45270" x="3022600" y="4337050"/>
          <p14:tracePt t="45272" x="3270250" y="4337050"/>
          <p14:tracePt t="45287" x="3662363" y="4365625"/>
          <p14:tracePt t="45303" x="4127500" y="4438650"/>
          <p14:tracePt t="45305" x="4273550" y="4438650"/>
          <p14:tracePt t="45320" x="4492625" y="4438650"/>
          <p14:tracePt t="45337" x="4657725" y="4438650"/>
          <p14:tracePt t="45340" x="4721225" y="4438650"/>
          <p14:tracePt t="45354" x="4849813" y="4419600"/>
          <p14:tracePt t="45370" x="4922838" y="4410075"/>
          <p14:tracePt t="45386" x="4959350" y="4402138"/>
          <p14:tracePt t="45404" x="4976813" y="4392613"/>
          <p14:tracePt t="45432" x="4986338" y="4392613"/>
          <p14:tracePt t="45460" x="4986338" y="4383088"/>
          <p14:tracePt t="45467" x="4976813" y="4383088"/>
          <p14:tracePt t="45481" x="4968875" y="4373563"/>
          <p14:tracePt t="45488" x="4959350" y="4373563"/>
          <p14:tracePt t="45504" x="4922838" y="4356100"/>
          <p14:tracePt t="45520" x="4876800" y="4337050"/>
          <p14:tracePt t="45523" x="4830763" y="4329113"/>
          <p14:tracePt t="45538" x="4748213" y="4310063"/>
          <p14:tracePt t="45553" x="4621213" y="4273550"/>
          <p14:tracePt t="45570" x="4438650" y="4256088"/>
          <p14:tracePt t="45573" x="4310063" y="4256088"/>
          <p14:tracePt t="45588" x="4017963" y="4246563"/>
          <p14:tracePt t="45603" x="3898900" y="4264025"/>
          <p14:tracePt t="45620" x="3798888" y="4264025"/>
          <p14:tracePt t="45637" x="3762375" y="4264025"/>
          <p14:tracePt t="45639" x="3744913" y="4264025"/>
          <p14:tracePt t="45653" x="3735388" y="4264025"/>
          <p14:tracePt t="45670" x="3725863" y="4264025"/>
          <p14:tracePt t="45686" x="3716338" y="4264025"/>
          <p14:tracePt t="45734" x="3708400" y="4273550"/>
          <p14:tracePt t="45841" x="3725863" y="4273550"/>
          <p14:tracePt t="45849" x="3735388" y="4273550"/>
          <p14:tracePt t="45855" x="3744913" y="4273550"/>
          <p14:tracePt t="45870" x="3771900" y="4273550"/>
          <p14:tracePt t="45886" x="3781425" y="4273550"/>
          <p14:tracePt t="45904" x="3835400" y="4273550"/>
          <p14:tracePt t="45920" x="3854450" y="4273550"/>
          <p14:tracePt t="45936" x="3881438" y="4273550"/>
          <p14:tracePt t="45939" x="3890963" y="4273550"/>
          <p14:tracePt t="45954" x="3927475" y="4273550"/>
          <p14:tracePt t="45969" x="3954463" y="4273550"/>
          <p14:tracePt t="45989" x="3971925" y="4273550"/>
          <p14:tracePt t="46004" x="3990975" y="4273550"/>
          <p14:tracePt t="46020" x="4008438" y="4273550"/>
          <p14:tracePt t="46038" x="4017963" y="4273550"/>
          <p14:tracePt t="46041" x="4027488" y="4273550"/>
          <p14:tracePt t="46053" x="4037013" y="4273550"/>
          <p14:tracePt t="46070" x="4044950" y="4273550"/>
          <p14:tracePt t="46087" x="4054475" y="4273550"/>
          <p14:tracePt t="46103" x="4064000" y="4273550"/>
          <p14:tracePt t="46164" x="4054475" y="4273550"/>
          <p14:tracePt t="46172" x="4037013" y="4273550"/>
          <p14:tracePt t="46186" x="4000500" y="4273550"/>
          <p14:tracePt t="46188" x="3981450" y="4283075"/>
          <p14:tracePt t="46203" x="3862388" y="4283075"/>
          <p14:tracePt t="46220" x="3771900" y="4292600"/>
          <p14:tracePt t="46222" x="3689350" y="4292600"/>
          <p14:tracePt t="46236" x="3635375" y="4292600"/>
          <p14:tracePt t="46239" x="3562350" y="4310063"/>
          <p14:tracePt t="46253" x="3443288" y="4319588"/>
          <p14:tracePt t="46271" x="3314700" y="4319588"/>
          <p14:tracePt t="46286" x="3187700" y="4319588"/>
          <p14:tracePt t="46308" x="3032125" y="4300538"/>
          <p14:tracePt t="46321" x="2840038" y="4273550"/>
          <p14:tracePt t="46336" x="2603500" y="4246563"/>
          <p14:tracePt t="46352" x="2438400" y="4246563"/>
          <p14:tracePt t="46355" x="2392363" y="4237038"/>
          <p14:tracePt t="46370" x="2346325" y="4227513"/>
          <p14:tracePt t="46372" x="2309813" y="4219575"/>
          <p14:tracePt t="46386" x="2236788" y="4210050"/>
          <p14:tracePt t="46403" x="2192338" y="4200525"/>
          <p14:tracePt t="46405" x="2182813" y="4200525"/>
          <p14:tracePt t="46419" x="2163763" y="4200525"/>
          <p14:tracePt t="46436" x="2136775" y="4200525"/>
          <p14:tracePt t="46454" x="2119313" y="4200525"/>
          <p14:tracePt t="46470" x="2109788" y="4200525"/>
          <p14:tracePt t="46486" x="2090738" y="4200525"/>
          <p14:tracePt t="46489" x="2082800" y="4200525"/>
          <p14:tracePt t="46510" x="2073275" y="4200525"/>
          <p14:tracePt t="46520" x="2063750" y="4200525"/>
          <p14:tracePt t="46536" x="2054225" y="4200525"/>
          <p14:tracePt t="46539" x="2046288" y="4200525"/>
          <p14:tracePt t="46554" x="2036763" y="4191000"/>
          <p14:tracePt t="46570" x="2027238" y="4191000"/>
          <p14:tracePt t="46586" x="2027238" y="4183063"/>
          <p14:tracePt t="46604" x="2017713" y="4183063"/>
          <p14:tracePt t="46623" x="2009775" y="4183063"/>
          <p14:tracePt t="46665" x="2017713" y="4183063"/>
          <p14:tracePt t="46673" x="2027238" y="4183063"/>
          <p14:tracePt t="46687" x="2082800" y="4191000"/>
          <p14:tracePt t="46702" x="2136775" y="4210050"/>
          <p14:tracePt t="46718" x="2192338" y="4227513"/>
          <p14:tracePt t="46736" x="2228850" y="4246563"/>
          <p14:tracePt t="46752" x="2246313" y="4256088"/>
          <p14:tracePt t="46770" x="2255838" y="4256088"/>
          <p14:tracePt t="46771" x="2273300" y="4264025"/>
          <p14:tracePt t="46791" x="2273300" y="4273550"/>
          <p14:tracePt t="46805" x="2282825" y="4273550"/>
          <p14:tracePt t="46820" x="2282825" y="4283075"/>
          <p14:tracePt t="46847" x="2273300" y="4283075"/>
          <p14:tracePt t="46854" x="2265363" y="4283075"/>
          <p14:tracePt t="46870" x="2236788" y="4292600"/>
          <p14:tracePt t="46886" x="2219325" y="4292600"/>
          <p14:tracePt t="46901" x="2182813" y="4292600"/>
          <p14:tracePt t="46919" x="2146300" y="4292600"/>
          <p14:tracePt t="46934" x="2136775" y="4292600"/>
          <p14:tracePt t="46951" x="2127250" y="4292600"/>
          <p14:tracePt t="46968" x="2119313" y="4292600"/>
          <p14:tracePt t="46986" x="2100263" y="4292600"/>
          <p14:tracePt t="47010" x="2090738" y="4292600"/>
          <p14:tracePt t="47039" x="2082800" y="4292600"/>
          <p14:tracePt t="47088" x="2090738" y="4292600"/>
          <p14:tracePt t="47095" x="2100263" y="4292600"/>
          <p14:tracePt t="47104" x="2109788" y="4292600"/>
          <p14:tracePt t="47118" x="2119313" y="4292600"/>
          <p14:tracePt t="47136" x="2163763" y="4292600"/>
          <p14:tracePt t="47138" x="2200275" y="4292600"/>
          <p14:tracePt t="47153" x="2246313" y="4292600"/>
          <p14:tracePt t="47170" x="2355850" y="4292600"/>
          <p14:tracePt t="47173" x="2465388" y="4264025"/>
          <p14:tracePt t="47187" x="2693988" y="4237038"/>
          <p14:tracePt t="47202" x="2932113" y="4237038"/>
          <p14:tracePt t="47221" x="3114675" y="4237038"/>
          <p14:tracePt t="47223" x="3187700" y="4227513"/>
          <p14:tracePt t="47237" x="3379788" y="4210050"/>
          <p14:tracePt t="47252" x="3506788" y="4210050"/>
          <p14:tracePt t="47269" x="3698875" y="4200525"/>
          <p14:tracePt t="47272" x="3735388" y="4200525"/>
          <p14:tracePt t="47286" x="3817938" y="4183063"/>
          <p14:tracePt t="47302" x="3881438" y="4191000"/>
          <p14:tracePt t="47319" x="3917950" y="4210050"/>
          <p14:tracePt t="47322" x="3935413" y="4210050"/>
          <p14:tracePt t="47336" x="3954463" y="4210050"/>
          <p14:tracePt t="47353" x="3963988" y="4210050"/>
          <p14:tracePt t="47370" x="3981450" y="4210050"/>
          <p14:tracePt t="47386" x="3981450" y="4219575"/>
          <p14:tracePt t="47403" x="3990975" y="4219575"/>
          <p14:tracePt t="47406" x="3990975" y="4227513"/>
          <p14:tracePt t="47419" x="4000500" y="4227513"/>
          <p14:tracePt t="47441" x="4000500" y="4237038"/>
          <p14:tracePt t="47476" x="3990975" y="4237038"/>
          <p14:tracePt t="47497" x="3971925" y="4237038"/>
          <p14:tracePt t="47511" x="3954463" y="4237038"/>
          <p14:tracePt t="47518" x="3944938" y="4237038"/>
          <p14:tracePt t="47525" x="3927475" y="4237038"/>
          <p14:tracePt t="47536" x="3908425" y="4237038"/>
          <p14:tracePt t="47553" x="3871913" y="4237038"/>
          <p14:tracePt t="47569" x="3844925" y="4237038"/>
          <p14:tracePt t="47587" x="3817938" y="4246563"/>
          <p14:tracePt t="47603" x="3798888" y="4246563"/>
          <p14:tracePt t="47620" x="3781425" y="4246563"/>
          <p14:tracePt t="47659" x="3781425" y="4256088"/>
          <p14:tracePt t="47666" x="3789363" y="4256088"/>
          <p14:tracePt t="47674" x="3798888" y="4256088"/>
          <p14:tracePt t="47686" x="3817938" y="4264025"/>
          <p14:tracePt t="47688" x="3825875" y="4264025"/>
          <p14:tracePt t="47703" x="3881438" y="4264025"/>
          <p14:tracePt t="47719" x="3927475" y="4264025"/>
          <p14:tracePt t="47737" x="4008438" y="4264025"/>
          <p14:tracePt t="47753" x="4027488" y="4273550"/>
          <p14:tracePt t="47769" x="4044950" y="4273550"/>
          <p14:tracePt t="47772" x="4054475" y="4273550"/>
          <p14:tracePt t="47786" x="4064000" y="4273550"/>
          <p14:tracePt t="47802" x="4073525" y="4283075"/>
          <p14:tracePt t="47856" x="4064000" y="4283075"/>
          <p14:tracePt t="47863" x="4054475" y="4283075"/>
          <p14:tracePt t="47872" x="4044950" y="4283075"/>
          <p14:tracePt t="47887" x="4027488" y="4283075"/>
          <p14:tracePt t="47902" x="4017963" y="4292600"/>
          <p14:tracePt t="47920" x="4000500" y="4300538"/>
          <p14:tracePt t="47935" x="3990975" y="4310063"/>
          <p14:tracePt t="47952" x="3981450" y="4310063"/>
          <p14:tracePt t="47955" x="3971925" y="4310063"/>
          <p14:tracePt t="47971" x="3971925" y="4319588"/>
          <p14:tracePt t="48040" x="3981450" y="4319588"/>
          <p14:tracePt t="48068" x="3990975" y="4319588"/>
          <p14:tracePt t="48089" x="4000500" y="4319588"/>
          <p14:tracePt t="48110" x="4008438" y="4319588"/>
          <p14:tracePt t="48427" x="4183063" y="4310063"/>
          <p14:tracePt t="48435" x="4302125" y="4310063"/>
          <p14:tracePt t="48442" x="4392613" y="4310063"/>
          <p14:tracePt t="48452" x="4465638" y="4329113"/>
          <p14:tracePt t="48469" x="4584700" y="4337050"/>
          <p14:tracePt t="48486" x="4638675" y="4356100"/>
          <p14:tracePt t="48502" x="4675188" y="4365625"/>
          <p14:tracePt t="48505" x="4694238" y="4365625"/>
          <p14:tracePt t="48519" x="4711700" y="4365625"/>
          <p14:tracePt t="48535" x="4740275" y="4373563"/>
          <p14:tracePt t="48552" x="4748213" y="4373563"/>
          <p14:tracePt t="48555" x="4757738" y="4373563"/>
          <p14:tracePt t="48569" x="4757738" y="4383088"/>
          <p14:tracePt t="48572" x="4767263" y="4383088"/>
          <p14:tracePt t="48590" x="4776788" y="4383088"/>
          <p14:tracePt t="48610" x="4784725" y="4383088"/>
          <p14:tracePt t="48619" x="4794250" y="4383088"/>
          <p14:tracePt t="48635" x="4803775" y="4383088"/>
          <p14:tracePt t="48638" x="4813300" y="4383088"/>
          <p14:tracePt t="48654" x="4830763" y="4392613"/>
          <p14:tracePt t="48674" x="4849813" y="4392613"/>
          <p14:tracePt t="48695" x="4857750" y="4392613"/>
          <p14:tracePt t="48704" x="4867275" y="4392613"/>
          <p14:tracePt t="48719" x="4876800" y="4392613"/>
          <p14:tracePt t="48736" x="4895850" y="4402138"/>
          <p14:tracePt t="48738" x="4903788" y="4402138"/>
          <p14:tracePt t="48752" x="4913313" y="4402138"/>
          <p14:tracePt t="48754" x="4922838" y="4402138"/>
          <p14:tracePt t="48770" x="4949825" y="4392613"/>
          <p14:tracePt t="48772" x="4959350" y="4392613"/>
          <p14:tracePt t="48787" x="4986338" y="4383088"/>
          <p14:tracePt t="48802" x="5022850" y="4383088"/>
          <p14:tracePt t="48819" x="5041900" y="4373563"/>
          <p14:tracePt t="48822" x="5049838" y="4373563"/>
          <p14:tracePt t="48836" x="5059363" y="4373563"/>
          <p14:tracePt t="48852" x="5086350" y="4365625"/>
          <p14:tracePt t="48869" x="5095875" y="4356100"/>
          <p14:tracePt t="48872" x="5105400" y="4356100"/>
          <p14:tracePt t="48887" x="5122863" y="4346575"/>
          <p14:tracePt t="48913" x="5132388" y="4346575"/>
          <p14:tracePt t="48936" x="5132388" y="4337050"/>
          <p14:tracePt t="48956" x="5132388" y="4329113"/>
          <p14:tracePt t="48991" x="5114925" y="4329113"/>
          <p14:tracePt t="49012" x="5105400" y="4329113"/>
          <p14:tracePt t="49040" x="5095875" y="4329113"/>
          <p14:tracePt t="49083" x="5095875" y="4319588"/>
          <p14:tracePt t="49097" x="5122863" y="4310063"/>
          <p14:tracePt t="49104" x="5141913" y="4310063"/>
          <p14:tracePt t="49119" x="5241925" y="4292600"/>
          <p14:tracePt t="49136" x="5324475" y="4273550"/>
          <p14:tracePt t="49139" x="5370513" y="4264025"/>
          <p14:tracePt t="49153" x="5414963" y="4256088"/>
          <p14:tracePt t="49169" x="5443538" y="4256088"/>
          <p14:tracePt t="49185" x="5461000" y="4256088"/>
          <p14:tracePt t="49203" x="5480050" y="4256088"/>
          <p14:tracePt t="49224" x="5487988" y="4256088"/>
          <p14:tracePt t="49252" x="5470525" y="4256088"/>
          <p14:tracePt t="49259" x="5461000" y="4256088"/>
          <p14:tracePt t="49268" x="5443538" y="4256088"/>
          <p14:tracePt t="49286" x="5407025" y="4256088"/>
          <p14:tracePt t="49289" x="5387975" y="4256088"/>
          <p14:tracePt t="49303" x="5370513" y="4256088"/>
          <p14:tracePt t="49319" x="5341938" y="4256088"/>
          <p14:tracePt t="49337" x="5314950" y="4256088"/>
          <p14:tracePt t="49357" x="5305425" y="4256088"/>
          <p14:tracePt t="49372" x="5287963" y="4256088"/>
          <p14:tracePt t="49392" x="5278438" y="4256088"/>
          <p14:tracePt t="49414" x="5268913" y="4256088"/>
          <p14:tracePt t="49435" x="5260975" y="4256088"/>
          <p14:tracePt t="49463" x="5251450" y="4256088"/>
          <p14:tracePt t="49505" x="5241925" y="4256088"/>
          <p14:tracePt t="49526" x="5232400" y="4256088"/>
          <p14:tracePt t="49540" x="5214938" y="4264025"/>
          <p14:tracePt t="49555" x="5205413" y="4264025"/>
          <p14:tracePt t="49561" x="5195888" y="4264025"/>
          <p14:tracePt t="49570" x="5178425" y="4264025"/>
          <p14:tracePt t="49590" x="5168900" y="4264025"/>
          <p14:tracePt t="49602" x="5159375" y="4264025"/>
          <p14:tracePt t="49605" x="5151438" y="4264025"/>
          <p14:tracePt t="49619" x="5141913" y="4264025"/>
          <p14:tracePt t="49635" x="5122863" y="4264025"/>
          <p14:tracePt t="49653" x="5114925" y="4264025"/>
          <p14:tracePt t="49717" x="5122863" y="4264025"/>
          <p14:tracePt t="49724" x="5132388" y="4264025"/>
          <p14:tracePt t="49735" x="5151438" y="4264025"/>
          <p14:tracePt t="49957" x="5324475" y="4264025"/>
          <p14:tracePt t="49963" x="5570538" y="4264025"/>
          <p14:tracePt t="49970" x="5716588" y="4264025"/>
          <p14:tracePt t="49986" x="5935663" y="4264025"/>
          <p14:tracePt t="50001" x="6110288" y="4310063"/>
          <p14:tracePt t="50019" x="6300788" y="4337050"/>
          <p14:tracePt t="50021" x="6392863" y="4337050"/>
          <p14:tracePt t="50036" x="6446838" y="4346575"/>
          <p14:tracePt t="50038" x="6483350" y="4346575"/>
          <p14:tracePt t="50041" x="6511925" y="4346575"/>
          <p14:tracePt t="50052" x="6538913" y="4346575"/>
          <p14:tracePt t="50055" x="6548438" y="4346575"/>
          <p14:tracePt t="50070" x="6557963" y="4346575"/>
          <p14:tracePt t="50085" x="6575425" y="4346575"/>
          <p14:tracePt t="50102" x="6602413" y="4346575"/>
          <p14:tracePt t="50119" x="6611938" y="4346575"/>
          <p14:tracePt t="50135" x="6621463" y="4346575"/>
          <p14:tracePt t="50154" x="6630988" y="4346575"/>
          <p14:tracePt t="50175" x="6638925" y="4346575"/>
          <p14:tracePt t="50189" x="6648450" y="4346575"/>
          <p14:tracePt t="50203" x="6657975" y="4346575"/>
          <p14:tracePt t="50224" x="6667500" y="4346575"/>
          <p14:tracePt t="50302" x="6657975" y="4346575"/>
          <p14:tracePt t="50325" x="6648450" y="4346575"/>
          <p14:tracePt t="50365" x="6657975" y="4346575"/>
          <p14:tracePt t="50372" x="6667500" y="4346575"/>
          <p14:tracePt t="50386" x="6694488" y="4346575"/>
          <p14:tracePt t="50402" x="6711950" y="4346575"/>
          <p14:tracePt t="50403" x="6731000" y="4346575"/>
          <p14:tracePt t="50418" x="6777038" y="4346575"/>
          <p14:tracePt t="50421" x="6794500" y="4346575"/>
          <p14:tracePt t="50436" x="6840538" y="4337050"/>
          <p14:tracePt t="50451" x="6850063" y="4337050"/>
          <p14:tracePt t="50468" x="6867525" y="4337050"/>
          <p14:tracePt t="50471" x="6877050" y="4329113"/>
          <p14:tracePt t="50499" x="6867525" y="4329113"/>
          <p14:tracePt t="50506" x="6858000" y="4319588"/>
          <p14:tracePt t="50518" x="6850063" y="4319588"/>
          <p14:tracePt t="50535" x="6831013" y="4319588"/>
          <p14:tracePt t="50538" x="6813550" y="4319588"/>
          <p14:tracePt t="50552" x="6794500" y="4319588"/>
          <p14:tracePt t="50555" x="6784975" y="4319588"/>
          <p14:tracePt t="50568" x="6777038" y="4319588"/>
          <p14:tracePt t="50585" x="6767513" y="4319588"/>
          <p14:tracePt t="50602" x="6757988" y="4319588"/>
          <p14:tracePt t="50620" x="6748463" y="4319588"/>
          <p14:tracePt t="50647" x="6757988" y="4319588"/>
          <p14:tracePt t="50661" x="6767513" y="4319588"/>
          <p14:tracePt t="50683" x="6777038" y="4319588"/>
          <p14:tracePt t="50690" x="6784975" y="4319588"/>
          <p14:tracePt t="50710" x="6794500" y="4319588"/>
          <p14:tracePt t="51014" x="6565900" y="4319588"/>
          <p14:tracePt t="51022" x="6146800" y="4300538"/>
          <p14:tracePt t="51036" x="5918200" y="4283075"/>
          <p14:tracePt t="51038" x="5708650" y="4246563"/>
          <p14:tracePt t="51052" x="5287963" y="4173538"/>
          <p14:tracePt t="51069" x="4913313" y="4044950"/>
          <p14:tracePt t="51071" x="4757738" y="3981450"/>
          <p14:tracePt t="51086" x="4492625" y="3881438"/>
          <p14:tracePt t="51102" x="4356100" y="3844925"/>
          <p14:tracePt t="51119" x="4310063" y="3825875"/>
          <p14:tracePt t="51141" x="4310063" y="3816350"/>
          <p14:tracePt t="51151" x="4310063" y="3808413"/>
          <p14:tracePt t="51154" x="4346575" y="3779838"/>
          <p14:tracePt t="51169" x="4694238" y="3560763"/>
          <p14:tracePt t="51184" x="5287963" y="3314700"/>
          <p14:tracePt t="51202" x="6008688" y="3268663"/>
          <p14:tracePt t="51205" x="6319838" y="3297238"/>
          <p14:tracePt t="51219" x="7086600" y="3560763"/>
          <p14:tracePt t="51235" x="7753350" y="4008438"/>
          <p14:tracePt t="51251" x="8091488" y="4383088"/>
          <p14:tracePt t="51254" x="8283575" y="4675188"/>
          <p14:tracePt t="51269" x="8356600" y="4811713"/>
          <p14:tracePt t="51271" x="8439150" y="4967288"/>
          <p14:tracePt t="51285" x="8512175" y="5205413"/>
          <p14:tracePt t="51303" x="8402638" y="5397500"/>
          <p14:tracePt t="51318" x="8154988" y="5497513"/>
          <p14:tracePt t="51335" x="7853363" y="5588000"/>
          <p14:tracePt t="51338" x="7607300" y="5661025"/>
          <p14:tracePt t="51352" x="7132638" y="5762625"/>
          <p14:tracePt t="51369" x="6292850" y="5972175"/>
          <p14:tracePt t="51385" x="5268913" y="5908675"/>
          <p14:tracePt t="51388" x="4849813" y="5881688"/>
          <p14:tracePt t="51403" x="3825875" y="5507038"/>
          <p14:tracePt t="51418" x="3132138" y="5222875"/>
          <p14:tracePt t="51434" x="2419350" y="4894263"/>
          <p14:tracePt t="51437" x="2228850" y="4748213"/>
          <p14:tracePt t="51452" x="1917700" y="4492625"/>
          <p14:tracePt t="51469" x="1798638" y="4292600"/>
          <p14:tracePt t="51471" x="1798638" y="4219575"/>
          <p14:tracePt t="51486" x="1900238" y="3971925"/>
          <p14:tracePt t="51502" x="2219325" y="3625850"/>
          <p14:tracePt t="51518" x="2813050" y="3214688"/>
          <p14:tracePt t="51536" x="4064000" y="2894013"/>
          <p14:tracePt t="51551" x="4949825" y="2976563"/>
          <p14:tracePt t="51569" x="5589588" y="3187700"/>
          <p14:tracePt t="51571" x="5991225" y="3397250"/>
          <p14:tracePt t="51586" x="6483350" y="3752850"/>
          <p14:tracePt t="51601" x="6886575" y="4137025"/>
          <p14:tracePt t="51619" x="7069138" y="4410075"/>
          <p14:tracePt t="51621" x="7123113" y="4538663"/>
          <p14:tracePt t="51635" x="7169150" y="4657725"/>
          <p14:tracePt t="51637" x="7169150" y="4840288"/>
          <p14:tracePt t="51651" x="7123113" y="5068888"/>
          <p14:tracePt t="51669" x="6931025" y="5305425"/>
          <p14:tracePt t="51671" x="6831013" y="5378450"/>
          <p14:tracePt t="51684" x="6538913" y="5561013"/>
          <p14:tracePt t="51702" x="6091238" y="5780088"/>
          <p14:tracePt t="51705" x="5872163" y="5908675"/>
          <p14:tracePt t="51719" x="5443538" y="6008688"/>
          <p14:tracePt t="51735" x="5095875" y="6018213"/>
          <p14:tracePt t="51752" x="4684713" y="5872163"/>
          <p14:tracePt t="51755" x="4529138" y="5762625"/>
          <p14:tracePt t="51769" x="4173538" y="5424488"/>
          <p14:tracePt t="51784" x="3963988" y="5059363"/>
          <p14:tracePt t="51802" x="3890963" y="4794250"/>
          <p14:tracePt t="51805" x="3890963" y="4575175"/>
          <p14:tracePt t="51818" x="4008438" y="4183063"/>
          <p14:tracePt t="51834" x="4429125" y="3616325"/>
          <p14:tracePt t="51853" x="5414963" y="3022600"/>
          <p14:tracePt t="51868" x="6210300" y="2894013"/>
          <p14:tracePt t="51885" x="6858000" y="3022600"/>
          <p14:tracePt t="51887" x="7315200" y="3214688"/>
          <p14:tracePt t="51902" x="7935913" y="3606800"/>
          <p14:tracePt t="51918" x="8356600" y="3963988"/>
          <p14:tracePt t="51934" x="8566150" y="4256088"/>
          <p14:tracePt t="51937" x="8612188" y="4419600"/>
          <p14:tracePt t="51951" x="8639175" y="4665663"/>
          <p14:tracePt t="51968" x="8575675" y="4821238"/>
          <p14:tracePt t="51985" x="8374063" y="4967288"/>
          <p14:tracePt t="51988" x="8237538" y="5040313"/>
          <p14:tracePt t="52002" x="7799388" y="5268913"/>
          <p14:tracePt t="52018" x="7259638" y="5441950"/>
          <p14:tracePt t="52035" x="6630988" y="5470525"/>
          <p14:tracePt t="52052" x="6283325" y="5424488"/>
          <p14:tracePt t="52067" x="5935663" y="5278438"/>
          <p14:tracePt t="52086" x="5589588" y="4995863"/>
          <p14:tracePt t="52102" x="5461000" y="4730750"/>
          <p14:tracePt t="52118" x="5443538" y="4492625"/>
          <p14:tracePt t="52120" x="5507038" y="4273550"/>
          <p14:tracePt t="52135" x="5680075" y="3944938"/>
          <p14:tracePt t="52152" x="5945188" y="3597275"/>
          <p14:tracePt t="52168" x="6283325" y="3387725"/>
          <p14:tracePt t="52170" x="6429375" y="3341688"/>
          <p14:tracePt t="52185" x="6721475" y="3333750"/>
          <p14:tracePt t="52202" x="6940550" y="3424238"/>
          <p14:tracePt t="52204" x="7059613" y="3524250"/>
          <p14:tracePt t="52218" x="7132638" y="3606800"/>
          <p14:tracePt t="52220" x="7186613" y="3725863"/>
          <p14:tracePt t="52235" x="7242175" y="3898900"/>
          <p14:tracePt t="52252" x="7232650" y="4037013"/>
          <p14:tracePt t="52255" x="7196138" y="4100513"/>
          <p14:tracePt t="52269" x="7077075" y="4219575"/>
          <p14:tracePt t="52285" x="6904038" y="4346575"/>
          <p14:tracePt t="52302" x="6704013" y="4475163"/>
          <p14:tracePt t="52304" x="6630988" y="4483100"/>
          <p14:tracePt t="52318" x="6456363" y="4519613"/>
          <p14:tracePt t="52336" x="6292850" y="4538663"/>
          <p14:tracePt t="52339" x="6227763" y="4538663"/>
          <p14:tracePt t="52351" x="6200775" y="4538663"/>
          <p14:tracePt t="52353" x="6164263" y="4529138"/>
          <p14:tracePt t="52369" x="6118225" y="4511675"/>
          <p14:tracePt t="52385" x="6100763" y="4492625"/>
          <p14:tracePt t="52388" x="6100763" y="4483100"/>
          <p14:tracePt t="52402" x="6073775" y="4475163"/>
          <p14:tracePt t="52417" x="6054725" y="4456113"/>
          <p14:tracePt t="52435" x="6045200" y="4438650"/>
          <p14:tracePt t="52438" x="6037263" y="4429125"/>
          <p14:tracePt t="52452" x="6037263" y="4410075"/>
          <p14:tracePt t="52468" x="6054725" y="4356100"/>
          <p14:tracePt t="52485" x="6118225" y="4264025"/>
          <p14:tracePt t="52489" x="6200775" y="4200525"/>
          <p14:tracePt t="52501" x="6529388" y="4073525"/>
          <p14:tracePt t="52518" x="6731000" y="4044950"/>
          <p14:tracePt t="52534" x="6831013" y="4044950"/>
          <p14:tracePt t="52537" x="6858000" y="4044950"/>
          <p14:tracePt t="52551" x="6867525" y="4054475"/>
          <p14:tracePt t="52553" x="6877050" y="4054475"/>
          <p14:tracePt t="52567" x="6894513" y="4073525"/>
          <p14:tracePt t="52585" x="6913563" y="4073525"/>
          <p14:tracePt t="52587" x="6931025" y="4073525"/>
          <p14:tracePt t="52601" x="6959600" y="4081463"/>
          <p14:tracePt t="52617" x="7013575" y="4100513"/>
          <p14:tracePt t="52636" x="7196138" y="4110038"/>
          <p14:tracePt t="52652" x="7370763" y="4127500"/>
          <p14:tracePt t="52668" x="7470775" y="4137025"/>
          <p14:tracePt t="52670" x="7561263" y="4137025"/>
          <p14:tracePt t="52685" x="7707313" y="4137025"/>
          <p14:tracePt t="52702" x="7899400" y="4164013"/>
          <p14:tracePt t="52718" x="8081963" y="4200525"/>
          <p14:tracePt t="52720" x="8147050" y="4227513"/>
          <p14:tracePt t="52735" x="8264525" y="4264025"/>
          <p14:tracePt t="52751" x="8347075" y="4264025"/>
          <p14:tracePt t="52769" x="8483600" y="4273550"/>
          <p14:tracePt t="52785" x="8566150" y="4292600"/>
          <p14:tracePt t="52801" x="8612188" y="4300538"/>
          <p14:tracePt t="52804" x="8621713" y="4300538"/>
          <p14:tracePt t="52818" x="8639175" y="4300538"/>
          <p14:tracePt t="52834" x="8648700" y="4310063"/>
          <p14:tracePt t="52881" x="8658225" y="4310063"/>
          <p14:tracePt t="52909" x="8658225" y="4319588"/>
          <p14:tracePt t="52944" x="8648700" y="4319588"/>
          <p14:tracePt t="52952" x="8629650" y="4319588"/>
          <p14:tracePt t="52959" x="8556625" y="4319588"/>
          <p14:tracePt t="52967" x="8393113" y="4319588"/>
          <p14:tracePt t="52984" x="8027988" y="4292600"/>
          <p14:tracePt t="52987" x="7643813" y="4292600"/>
          <p14:tracePt t="53003" x="7132638" y="4292600"/>
          <p14:tracePt t="53017" x="6740525" y="4310063"/>
          <p14:tracePt t="53035" x="6410325" y="4346575"/>
          <p14:tracePt t="53037" x="6227763" y="4373563"/>
          <p14:tracePt t="53051" x="6100763" y="4392613"/>
          <p14:tracePt t="53053" x="5908675" y="4419600"/>
          <p14:tracePt t="53067" x="5634038" y="4465638"/>
          <p14:tracePt t="53084" x="5341938" y="4483100"/>
          <p14:tracePt t="53086" x="5232400" y="4492625"/>
          <p14:tracePt t="53100" x="5068888" y="4492625"/>
          <p14:tracePt t="53117" x="4995863" y="4511675"/>
          <p14:tracePt t="53135" x="4886325" y="4548188"/>
          <p14:tracePt t="53150" x="4857750" y="4548188"/>
          <p14:tracePt t="53167" x="4821238" y="4548188"/>
          <p14:tracePt t="53170" x="4813300" y="4548188"/>
          <p14:tracePt t="53185" x="4794250" y="4548188"/>
          <p14:tracePt t="53206" x="4784725" y="4548188"/>
          <p14:tracePt t="53226" x="4776788" y="4548188"/>
          <p14:tracePt t="53247" x="4767263" y="4556125"/>
          <p14:tracePt t="53283" x="4767263" y="4565650"/>
          <p14:tracePt t="53333" x="4767263" y="4575175"/>
          <p14:tracePt t="53353" x="4776788" y="4584700"/>
          <p14:tracePt t="53374" x="4784725" y="4592638"/>
          <p14:tracePt t="53410" x="4794250" y="4602163"/>
          <p14:tracePt t="53425" x="4794250" y="4611688"/>
          <p14:tracePt t="53431" x="4803775" y="4611688"/>
          <p14:tracePt t="53452" x="4813300" y="4629150"/>
          <p14:tracePt t="53480" x="4813300" y="4638675"/>
          <p14:tracePt t="53494" x="4813300" y="4657725"/>
          <p14:tracePt t="53502" x="4821238" y="4657725"/>
          <p14:tracePt t="53518" x="4821238" y="4665663"/>
          <p14:tracePt t="53534" x="4821238" y="4675188"/>
          <p14:tracePt t="53537" x="4830763" y="4684713"/>
          <p14:tracePt t="53558" x="4840288" y="4694238"/>
          <p14:tracePt t="53578" x="4849813" y="4702175"/>
          <p14:tracePt t="53586" x="4857750" y="4711700"/>
          <p14:tracePt t="53602" x="4867275" y="4721225"/>
          <p14:tracePt t="53617" x="4876800" y="4730750"/>
          <p14:tracePt t="53634" x="4932363" y="4748213"/>
          <p14:tracePt t="53636" x="4949825" y="4757738"/>
          <p14:tracePt t="53650" x="5032375" y="4757738"/>
          <p14:tracePt t="53668" x="5268913" y="4738688"/>
          <p14:tracePt t="53671" x="5397500" y="4694238"/>
          <p14:tracePt t="53685" x="5772150" y="4621213"/>
          <p14:tracePt t="53701" x="6000750" y="4565650"/>
          <p14:tracePt t="53718" x="6127750" y="4548188"/>
          <p14:tracePt t="53721" x="6173788" y="4538663"/>
          <p14:tracePt t="53735" x="6246813" y="4538663"/>
          <p14:tracePt t="53751" x="6283325" y="4538663"/>
          <p14:tracePt t="53767" x="6300788" y="4538663"/>
          <p14:tracePt t="53770" x="6310313" y="4538663"/>
          <p14:tracePt t="53811" x="6310313" y="4548188"/>
          <p14:tracePt t="53839" x="6300788" y="4548188"/>
          <p14:tracePt t="53847" x="6273800" y="4548188"/>
          <p14:tracePt t="53854" x="6264275" y="4548188"/>
          <p14:tracePt t="53868" x="6210300" y="4556125"/>
          <p14:tracePt t="53884" x="6137275" y="4565650"/>
          <p14:tracePt t="53901" x="6018213" y="4565650"/>
          <p14:tracePt t="53903" x="5972175" y="4575175"/>
          <p14:tracePt t="53918" x="5872163" y="4575175"/>
          <p14:tracePt t="53934" x="5818188" y="4584700"/>
          <p14:tracePt t="53951" x="5772150" y="4584700"/>
          <p14:tracePt t="53953" x="5753100" y="4584700"/>
          <p14:tracePt t="53967" x="5726113" y="4584700"/>
          <p14:tracePt t="53984" x="5716588" y="4584700"/>
          <p14:tracePt t="54001" x="5708650" y="4584700"/>
          <p14:tracePt t="54003" x="5699125" y="4584700"/>
          <p14:tracePt t="54023" x="5689600" y="45847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9DCD-79F0-D1EE-793E-91077ECAF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88BD7-A56B-6A1D-81C3-7A73D523D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b="1" dirty="0"/>
              <a:t>For Infinite coins of each denomination</a:t>
            </a:r>
          </a:p>
          <a:p>
            <a:r>
              <a:rPr lang="en-IN" dirty="0"/>
              <a:t> for </a:t>
            </a:r>
            <a:r>
              <a:rPr lang="en-IN" dirty="0" err="1"/>
              <a:t>i</a:t>
            </a:r>
            <a:r>
              <a:rPr lang="en-IN" dirty="0"/>
              <a:t> in range(n):</a:t>
            </a:r>
          </a:p>
          <a:p>
            <a:r>
              <a:rPr lang="en-IN" dirty="0"/>
              <a:t>        # Update possible sums from the coin value up to target</a:t>
            </a:r>
          </a:p>
          <a:p>
            <a:r>
              <a:rPr lang="en-IN" dirty="0"/>
              <a:t>       </a:t>
            </a:r>
            <a:r>
              <a:rPr lang="en-IN" dirty="0">
                <a:highlight>
                  <a:srgbClr val="FFFF00"/>
                </a:highlight>
              </a:rPr>
              <a:t> for j in range(coins[</a:t>
            </a:r>
            <a:r>
              <a:rPr lang="en-IN" dirty="0" err="1">
                <a:highlight>
                  <a:srgbClr val="FFFF00"/>
                </a:highlight>
              </a:rPr>
              <a:t>i</a:t>
            </a:r>
            <a:r>
              <a:rPr lang="en-IN" dirty="0">
                <a:highlight>
                  <a:srgbClr val="FFFF00"/>
                </a:highlight>
              </a:rPr>
              <a:t>], target + 1):</a:t>
            </a:r>
          </a:p>
          <a:p>
            <a:r>
              <a:rPr lang="en-IN" dirty="0"/>
              <a:t>            </a:t>
            </a:r>
            <a:r>
              <a:rPr lang="en-IN" dirty="0" err="1"/>
              <a:t>dp</a:t>
            </a:r>
            <a:r>
              <a:rPr lang="en-IN" dirty="0"/>
              <a:t>[j] |= </a:t>
            </a:r>
            <a:r>
              <a:rPr lang="en-IN" dirty="0" err="1"/>
              <a:t>dp</a:t>
            </a:r>
            <a:r>
              <a:rPr lang="en-IN" dirty="0"/>
              <a:t>[j - coins[</a:t>
            </a:r>
            <a:r>
              <a:rPr lang="en-IN" dirty="0" err="1"/>
              <a:t>i</a:t>
            </a:r>
            <a:r>
              <a:rPr lang="en-IN" dirty="0"/>
              <a:t>]]</a:t>
            </a:r>
          </a:p>
          <a:p>
            <a:endParaRPr lang="en-IN" dirty="0"/>
          </a:p>
          <a:p>
            <a:r>
              <a:rPr lang="en-IN" b="1" dirty="0"/>
              <a:t>For Finite coins</a:t>
            </a:r>
          </a:p>
          <a:p>
            <a:r>
              <a:rPr lang="en-IN" dirty="0"/>
              <a:t>for </a:t>
            </a:r>
            <a:r>
              <a:rPr lang="en-IN" dirty="0" err="1"/>
              <a:t>i</a:t>
            </a:r>
            <a:r>
              <a:rPr lang="en-IN" dirty="0"/>
              <a:t> in range(n):</a:t>
            </a:r>
          </a:p>
          <a:p>
            <a:r>
              <a:rPr lang="en-IN" dirty="0"/>
              <a:t>        </a:t>
            </a:r>
            <a:r>
              <a:rPr lang="en-IN" dirty="0">
                <a:highlight>
                  <a:srgbClr val="FFFF00"/>
                </a:highlight>
              </a:rPr>
              <a:t>for j in range(target, coins[</a:t>
            </a:r>
            <a:r>
              <a:rPr lang="en-IN" dirty="0" err="1">
                <a:highlight>
                  <a:srgbClr val="FFFF00"/>
                </a:highlight>
              </a:rPr>
              <a:t>i</a:t>
            </a:r>
            <a:r>
              <a:rPr lang="en-IN" dirty="0">
                <a:highlight>
                  <a:srgbClr val="FFFF00"/>
                </a:highlight>
              </a:rPr>
              <a:t>] - 1, -1):</a:t>
            </a:r>
          </a:p>
          <a:p>
            <a:r>
              <a:rPr lang="en-IN" dirty="0"/>
              <a:t>            </a:t>
            </a:r>
            <a:r>
              <a:rPr lang="en-IN" dirty="0" err="1"/>
              <a:t>dp</a:t>
            </a:r>
            <a:r>
              <a:rPr lang="en-IN" dirty="0"/>
              <a:t>[j] |= </a:t>
            </a:r>
            <a:r>
              <a:rPr lang="en-IN" dirty="0" err="1"/>
              <a:t>dp</a:t>
            </a:r>
            <a:r>
              <a:rPr lang="en-IN" dirty="0"/>
              <a:t>[j - coins[</a:t>
            </a:r>
            <a:r>
              <a:rPr lang="en-IN" dirty="0" err="1"/>
              <a:t>i</a:t>
            </a:r>
            <a:r>
              <a:rPr lang="en-IN" dirty="0"/>
              <a:t>]]</a:t>
            </a:r>
          </a:p>
          <a:p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FE4CA1F-B690-C38D-1DA7-7848B8384A6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575400" y="3534120"/>
              <a:ext cx="1032120" cy="19548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FE4CA1F-B690-C38D-1DA7-7848B8384A6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66040" y="3524760"/>
                <a:ext cx="1050840" cy="19735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088C278-B6CB-AB5E-8AD7-E7DC12DD4F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43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26"/>
    </mc:Choice>
    <mc:Fallback>
      <p:transition spd="slow" advTm="32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79" x="5607050" y="4538663"/>
          <p14:tracePt t="2086" x="5524500" y="4483100"/>
          <p14:tracePt t="2096" x="5434013" y="4446588"/>
          <p14:tracePt t="2115" x="5049838" y="4300538"/>
          <p14:tracePt t="2130" x="4840288" y="4227513"/>
          <p14:tracePt t="2147" x="4648200" y="4173538"/>
          <p14:tracePt t="2149" x="4557713" y="4173538"/>
          <p14:tracePt t="2164" x="4448175" y="4173538"/>
          <p14:tracePt t="2165" x="4283075" y="4173538"/>
          <p14:tracePt t="2180" x="4054475" y="4191000"/>
          <p14:tracePt t="2185" x="3908425" y="4210050"/>
          <p14:tracePt t="2196" x="3817938" y="4210050"/>
          <p14:tracePt t="2198" x="3725863" y="4219575"/>
          <p14:tracePt t="2213" x="3497263" y="4219575"/>
          <p14:tracePt t="2229" x="3314700" y="4200525"/>
          <p14:tracePt t="2246" x="3232150" y="4191000"/>
          <p14:tracePt t="2249" x="3187700" y="4191000"/>
          <p14:tracePt t="2263" x="3151188" y="4191000"/>
          <p14:tracePt t="2279" x="3132138" y="4200525"/>
          <p14:tracePt t="2298" x="3132138" y="4210050"/>
          <p14:tracePt t="2312" x="3122613" y="4210050"/>
          <p14:tracePt t="2332" x="3122613" y="4219575"/>
          <p14:tracePt t="2368" x="3122613" y="4210050"/>
          <p14:tracePt t="2374" x="3122613" y="4200525"/>
          <p14:tracePt t="2382" x="3122613" y="4191000"/>
          <p14:tracePt t="2397" x="3122613" y="4183063"/>
          <p14:tracePt t="2417" x="3122613" y="4173538"/>
          <p14:tracePt t="2431" x="3132138" y="4164013"/>
          <p14:tracePt t="2446" x="3151188" y="4146550"/>
          <p14:tracePt t="2463" x="3159125" y="4110038"/>
          <p14:tracePt t="2466" x="3168650" y="4090988"/>
          <p14:tracePt t="2481" x="3187700" y="4044950"/>
          <p14:tracePt t="2496" x="3205163" y="4008438"/>
          <p14:tracePt t="2513" x="3224213" y="3944938"/>
          <p14:tracePt t="2516" x="3251200" y="3917950"/>
          <p14:tracePt t="2530" x="3270250" y="3852863"/>
          <p14:tracePt t="2532" x="3287713" y="3835400"/>
          <p14:tracePt t="2546" x="3297238" y="3762375"/>
          <p14:tracePt t="2563" x="3314700" y="3735388"/>
          <p14:tracePt t="2565" x="3314700" y="3716338"/>
          <p14:tracePt t="2579" x="3314700" y="3706813"/>
          <p14:tracePt t="2581" x="3324225" y="3698875"/>
          <p14:tracePt t="2596" x="3324225" y="3662363"/>
          <p14:tracePt t="2614" x="3306763" y="3597275"/>
          <p14:tracePt t="2629" x="3241675" y="3543300"/>
          <p14:tracePt t="2646" x="3114675" y="3451225"/>
          <p14:tracePt t="2649" x="2995613" y="3397250"/>
          <p14:tracePt t="2663" x="2776538" y="3351213"/>
          <p14:tracePt t="2679" x="2566988" y="3314700"/>
          <p14:tracePt t="2697" x="2392363" y="3287713"/>
          <p14:tracePt t="2699" x="2346325" y="3287713"/>
          <p14:tracePt t="2713" x="2265363" y="3287713"/>
          <p14:tracePt t="2730" x="2209800" y="3287713"/>
          <p14:tracePt t="2746" x="2146300" y="3297238"/>
          <p14:tracePt t="2763" x="2119313" y="3305175"/>
          <p14:tracePt t="2765" x="2100263" y="3305175"/>
          <p14:tracePt t="2779" x="2082800" y="3324225"/>
          <p14:tracePt t="2784" x="2063750" y="3333750"/>
          <p14:tracePt t="2797" x="2046288" y="3351213"/>
          <p14:tracePt t="2813" x="2009775" y="3360738"/>
          <p14:tracePt t="2829" x="1981200" y="3378200"/>
          <p14:tracePt t="2832" x="1981200" y="3387725"/>
          <p14:tracePt t="2847" x="1936750" y="3414713"/>
          <p14:tracePt t="2863" x="1871663" y="3433763"/>
          <p14:tracePt t="2881" x="1835150" y="3443288"/>
          <p14:tracePt t="2884" x="1790700" y="3451225"/>
          <p14:tracePt t="2896" x="1744663" y="3451225"/>
          <p14:tracePt t="2914" x="1708150" y="3460750"/>
          <p14:tracePt t="2917" x="1689100" y="3460750"/>
          <p14:tracePt t="2932" x="1671638" y="3460750"/>
          <p14:tracePt t="2947" x="1662113" y="3460750"/>
          <p14:tracePt t="2962" x="1644650" y="3460750"/>
          <p14:tracePt t="2981" x="1606550" y="3460750"/>
          <p14:tracePt t="2996" x="1579563" y="3460750"/>
          <p14:tracePt t="3012" x="1552575" y="3443288"/>
          <p14:tracePt t="3016" x="1543050" y="3443288"/>
          <p14:tracePt t="3031" x="1525588" y="3433763"/>
          <p14:tracePt t="3046" x="1506538" y="3433763"/>
          <p14:tracePt t="3063" x="1497013" y="3433763"/>
          <p14:tracePt t="3066" x="1489075" y="3424238"/>
          <p14:tracePt t="3079" x="1479550" y="3424238"/>
          <p14:tracePt t="3081" x="1470025" y="3424238"/>
          <p14:tracePt t="3096" x="1460500" y="3424238"/>
          <p14:tracePt t="3112" x="1452563" y="3424238"/>
          <p14:tracePt t="3129" x="1433513" y="3433763"/>
          <p14:tracePt t="3131" x="1423988" y="3443288"/>
          <p14:tracePt t="3146" x="1397000" y="3470275"/>
          <p14:tracePt t="3163" x="1387475" y="3560763"/>
          <p14:tracePt t="3179" x="1416050" y="3643313"/>
          <p14:tracePt t="3196" x="1533525" y="3798888"/>
          <p14:tracePt t="3214" x="1990725" y="3971925"/>
          <p14:tracePt t="3230" x="2538413" y="4008438"/>
          <p14:tracePt t="3246" x="3059113" y="4000500"/>
          <p14:tracePt t="3249" x="3460750" y="4000500"/>
          <p14:tracePt t="3263" x="3781425" y="3963988"/>
          <p14:tracePt t="3265" x="4173538" y="3898900"/>
          <p14:tracePt t="3280" x="4675188" y="3808413"/>
          <p14:tracePt t="3296" x="5168900" y="3698875"/>
          <p14:tracePt t="3298" x="5334000" y="3652838"/>
          <p14:tracePt t="3314" x="5643563" y="3552825"/>
          <p14:tracePt t="3329" x="5927725" y="3460750"/>
          <p14:tracePt t="3347" x="6227763" y="3406775"/>
          <p14:tracePt t="3362" x="6365875" y="3370263"/>
          <p14:tracePt t="3379" x="6483350" y="3351213"/>
          <p14:tracePt t="3397" x="6594475" y="3341688"/>
          <p14:tracePt t="3412" x="6638925" y="3351213"/>
          <p14:tracePt t="3430" x="6667500" y="3360738"/>
          <p14:tracePt t="3432" x="6694488" y="3370263"/>
          <p14:tracePt t="3446" x="6704013" y="3378200"/>
          <p14:tracePt t="3462" x="6731000" y="3387725"/>
          <p14:tracePt t="3479" x="6748463" y="3406775"/>
          <p14:tracePt t="3497" x="6757988" y="3414713"/>
          <p14:tracePt t="3531" x="6767513" y="3424238"/>
          <p14:tracePt t="3558" x="6757988" y="3424238"/>
          <p14:tracePt t="3565" x="6711950" y="3397250"/>
          <p14:tracePt t="3580" x="6419850" y="3224213"/>
          <p14:tracePt t="3596" x="5845175" y="2940050"/>
          <p14:tracePt t="3613" x="5397500" y="2794000"/>
          <p14:tracePt t="3616" x="5260975" y="2767013"/>
          <p14:tracePt t="3630" x="5041900" y="2747963"/>
          <p14:tracePt t="3645" x="4803775" y="2747963"/>
          <p14:tracePt t="3663" x="4565650" y="2767013"/>
          <p14:tracePt t="3665" x="4411663" y="2813050"/>
          <p14:tracePt t="3680" x="4137025" y="2849563"/>
          <p14:tracePt t="3696" x="3771900" y="2857500"/>
          <p14:tracePt t="3714" x="3278188" y="2876550"/>
          <p14:tracePt t="3730" x="3005138" y="2886075"/>
          <p14:tracePt t="3745" x="2822575" y="2903538"/>
          <p14:tracePt t="3748" x="2713038" y="2903538"/>
          <p14:tracePt t="3763" x="2557463" y="2894013"/>
          <p14:tracePt t="3780" x="2374900" y="2894013"/>
          <p14:tracePt t="3796" x="2200275" y="2913063"/>
          <p14:tracePt t="3799" x="2127250" y="2913063"/>
          <p14:tracePt t="3813" x="1954213" y="2968625"/>
          <p14:tracePt t="3829" x="1863725" y="2976563"/>
          <p14:tracePt t="3846" x="1754188" y="2995613"/>
          <p14:tracePt t="3849" x="1717675" y="3005138"/>
          <p14:tracePt t="3863" x="1652588" y="3041650"/>
          <p14:tracePt t="3865" x="1606550" y="3041650"/>
          <p14:tracePt t="3879" x="1489075" y="3059113"/>
          <p14:tracePt t="3885" x="1433513" y="3086100"/>
          <p14:tracePt t="3897" x="1370013" y="3105150"/>
          <p14:tracePt t="3913" x="1343025" y="3114675"/>
          <p14:tracePt t="3929" x="1306513" y="3132138"/>
          <p14:tracePt t="3947" x="1287463" y="3159125"/>
          <p14:tracePt t="3962" x="1270000" y="3195638"/>
          <p14:tracePt t="3979" x="1270000" y="3232150"/>
          <p14:tracePt t="3982" x="1270000" y="3260725"/>
          <p14:tracePt t="3996" x="1270000" y="3268663"/>
          <p14:tracePt t="3998" x="1270000" y="3297238"/>
          <p14:tracePt t="4012" x="1277938" y="3341688"/>
          <p14:tracePt t="4029" x="1343025" y="3433763"/>
          <p14:tracePt t="4032" x="1406525" y="3497263"/>
          <p14:tracePt t="4045" x="1735138" y="3716338"/>
          <p14:tracePt t="4062" x="2419350" y="3944938"/>
          <p14:tracePt t="4081" x="3005138" y="4110038"/>
          <p14:tracePt t="4095" x="3343275" y="4219575"/>
          <p14:tracePt t="4113" x="3625850" y="4310063"/>
          <p14:tracePt t="4116" x="3752850" y="4329113"/>
          <p14:tracePt t="4130" x="3990975" y="4329113"/>
          <p14:tracePt t="4145" x="4173538" y="4329113"/>
          <p14:tracePt t="4162" x="4292600" y="4319588"/>
          <p14:tracePt t="4165" x="4329113" y="4319588"/>
          <p14:tracePt t="4179" x="4338638" y="4319588"/>
          <p14:tracePt t="4181" x="4346575" y="4329113"/>
          <p14:tracePt t="4206" x="4356100" y="4329113"/>
          <p14:tracePt t="4214" x="4356100" y="4337050"/>
          <p14:tracePt t="4229" x="4356100" y="4346575"/>
          <p14:tracePt t="4249" x="4346575" y="4356100"/>
          <p14:tracePt t="4263" x="4265613" y="4402138"/>
          <p14:tracePt t="4279" x="3963988" y="4665663"/>
          <p14:tracePt t="4295" x="3662363" y="4967288"/>
          <p14:tracePt t="4298" x="3525838" y="5105400"/>
          <p14:tracePt t="4313" x="3351213" y="5251450"/>
          <p14:tracePt t="4329" x="3260725" y="5324475"/>
          <p14:tracePt t="4345" x="3187700" y="5414963"/>
          <p14:tracePt t="4348" x="3168650" y="5434013"/>
          <p14:tracePt t="4363" x="3122613" y="5497513"/>
          <p14:tracePt t="4379" x="3105150" y="5514975"/>
          <p14:tracePt t="4397" x="3078163" y="5543550"/>
          <p14:tracePt t="4413" x="3068638" y="5570538"/>
          <p14:tracePt t="4429" x="3068638" y="5580063"/>
          <p14:tracePt t="4432" x="3068638" y="5588000"/>
          <p14:tracePt t="4447" x="3059113" y="5597525"/>
          <p14:tracePt t="4467" x="3059113" y="5607050"/>
          <p14:tracePt t="4479" x="3059113" y="5616575"/>
          <p14:tracePt t="4482" x="3059113" y="5624513"/>
          <p14:tracePt t="4496" x="3086100" y="5643563"/>
          <p14:tracePt t="4513" x="3122613" y="5653088"/>
          <p14:tracePt t="4529" x="3178175" y="5680075"/>
          <p14:tracePt t="4532" x="3232150" y="5680075"/>
          <p14:tracePt t="4546" x="3278188" y="5707063"/>
          <p14:tracePt t="4548" x="3306763" y="5707063"/>
          <p14:tracePt t="4562" x="3387725" y="5707063"/>
          <p14:tracePt t="4580" x="3533775" y="5707063"/>
          <p14:tracePt t="4596" x="3606800" y="5707063"/>
          <p14:tracePt t="4612" x="3679825" y="5697538"/>
          <p14:tracePt t="4615" x="3725863" y="5697538"/>
          <p14:tracePt t="4630" x="3781425" y="5680075"/>
          <p14:tracePt t="4646" x="3927475" y="5643563"/>
          <p14:tracePt t="4663" x="4127500" y="5580063"/>
          <p14:tracePt t="4665" x="4219575" y="5551488"/>
          <p14:tracePt t="4680" x="4246563" y="5543550"/>
          <p14:tracePt t="4682" x="4319588" y="5514975"/>
          <p14:tracePt t="4695" x="4548188" y="5461000"/>
          <p14:tracePt t="4876" x="4611688" y="5434013"/>
          <p14:tracePt t="4885" x="4711700" y="5378450"/>
          <p14:tracePt t="4895" x="4821238" y="5351463"/>
          <p14:tracePt t="4898" x="4922838" y="5305425"/>
          <p14:tracePt t="4913" x="5095875" y="5241925"/>
          <p14:tracePt t="4930" x="5214938" y="5214938"/>
          <p14:tracePt t="4932" x="5314950" y="5186363"/>
          <p14:tracePt t="4946" x="5370513" y="5186363"/>
          <p14:tracePt t="4948" x="5443538" y="5178425"/>
          <p14:tracePt t="4963" x="5616575" y="5159375"/>
          <p14:tracePt t="4979" x="5726113" y="5159375"/>
          <p14:tracePt t="4982" x="5762625" y="5159375"/>
          <p14:tracePt t="4996" x="5826125" y="5159375"/>
          <p14:tracePt t="5013" x="5854700" y="5159375"/>
          <p14:tracePt t="5029" x="5891213" y="5159375"/>
          <p14:tracePt t="5031" x="5899150" y="5168900"/>
          <p14:tracePt t="5046" x="5927725" y="5168900"/>
          <p14:tracePt t="5063" x="5945188" y="5178425"/>
          <p14:tracePt t="5066" x="5954713" y="5178425"/>
          <p14:tracePt t="5080" x="5981700" y="5178425"/>
          <p14:tracePt t="5096" x="5991225" y="5186363"/>
          <p14:tracePt t="5113" x="6008688" y="5186363"/>
          <p14:tracePt t="5115" x="6008688" y="5195888"/>
          <p14:tracePt t="5131" x="6037263" y="5195888"/>
          <p14:tracePt t="5146" x="6045200" y="5195888"/>
          <p14:tracePt t="5165" x="6054725" y="5195888"/>
          <p14:tracePt t="5180" x="6054725" y="5186363"/>
          <p14:tracePt t="5195" x="6037263" y="5168900"/>
          <p14:tracePt t="5213" x="5927725" y="5086350"/>
          <p14:tracePt t="5215" x="5818188" y="5032375"/>
          <p14:tracePt t="5228" x="5680075" y="4959350"/>
          <p14:tracePt t="5230" x="5487988" y="4876800"/>
          <p14:tracePt t="5246" x="5132388" y="4794250"/>
          <p14:tracePt t="5248" x="4913313" y="4794250"/>
          <p14:tracePt t="5262" x="4767263" y="4794250"/>
          <p14:tracePt t="5263" x="4675188" y="4811713"/>
          <p14:tracePt t="5280" x="4429125" y="4876800"/>
          <p14:tracePt t="5296" x="4256088" y="4903788"/>
          <p14:tracePt t="5299" x="4210050" y="4922838"/>
          <p14:tracePt t="5314" x="4110038" y="4949825"/>
          <p14:tracePt t="5329" x="4008438" y="4959350"/>
          <p14:tracePt t="5346" x="3881438" y="4959350"/>
          <p14:tracePt t="5349" x="3808413" y="4967288"/>
          <p14:tracePt t="5363" x="3679825" y="4967288"/>
          <p14:tracePt t="5378" x="3598863" y="4967288"/>
          <p14:tracePt t="5395" x="3506788" y="4967288"/>
          <p14:tracePt t="5398" x="3479800" y="4967288"/>
          <p14:tracePt t="5413" x="3397250" y="4976813"/>
          <p14:tracePt t="5428" x="3314700" y="4976813"/>
          <p14:tracePt t="5446" x="3187700" y="4986338"/>
          <p14:tracePt t="5463" x="3095625" y="5003800"/>
          <p14:tracePt t="5478" x="3041650" y="5003800"/>
          <p14:tracePt t="5481" x="2986088" y="5003800"/>
          <p14:tracePt t="5496" x="2903538" y="5003800"/>
          <p14:tracePt t="5512" x="2803525" y="5003800"/>
          <p14:tracePt t="5529" x="2720975" y="5003800"/>
          <p14:tracePt t="5531" x="2667000" y="5003800"/>
          <p14:tracePt t="5545" x="2611438" y="5003800"/>
          <p14:tracePt t="5547" x="2574925" y="5003800"/>
          <p14:tracePt t="5562" x="2484438" y="4986338"/>
          <p14:tracePt t="5580" x="2438400" y="4986338"/>
          <p14:tracePt t="5582" x="2419350" y="4976813"/>
          <p14:tracePt t="5595" x="2365375" y="4976813"/>
          <p14:tracePt t="5612" x="2338388" y="4976813"/>
          <p14:tracePt t="5615" x="2301875" y="4976813"/>
          <p14:tracePt t="5629" x="2236788" y="4995863"/>
          <p14:tracePt t="5645" x="2182813" y="5003800"/>
          <p14:tracePt t="5663" x="2136775" y="5013325"/>
          <p14:tracePt t="5665" x="2109788" y="5013325"/>
          <p14:tracePt t="5680" x="2063750" y="5022850"/>
          <p14:tracePt t="5695" x="2009775" y="5032375"/>
          <p14:tracePt t="5712" x="1981200" y="5032375"/>
          <p14:tracePt t="5715" x="1954213" y="5040313"/>
          <p14:tracePt t="5729" x="1917700" y="5049838"/>
          <p14:tracePt t="5745" x="1871663" y="5059363"/>
          <p14:tracePt t="5763" x="1827213" y="5059363"/>
          <p14:tracePt t="5766" x="1808163" y="5068888"/>
          <p14:tracePt t="5778" x="1790700" y="5068888"/>
          <p14:tracePt t="5780" x="1762125" y="5076825"/>
          <p14:tracePt t="5796" x="1725613" y="5076825"/>
          <p14:tracePt t="5799" x="1708150" y="5086350"/>
          <p14:tracePt t="5813" x="1689100" y="5095875"/>
          <p14:tracePt t="5828" x="1681163" y="5105400"/>
          <p14:tracePt t="5846" x="1662113" y="5113338"/>
          <p14:tracePt t="5849" x="1652588" y="5113338"/>
          <p14:tracePt t="5863" x="1644650" y="5122863"/>
          <p14:tracePt t="5878" x="1616075" y="5132388"/>
          <p14:tracePt t="5895" x="1579563" y="5149850"/>
          <p14:tracePt t="5913" x="1552575" y="5178425"/>
          <p14:tracePt t="5928" x="1543050" y="5195888"/>
          <p14:tracePt t="5945" x="1525588" y="5205413"/>
          <p14:tracePt t="5948" x="1525588" y="5222875"/>
          <p14:tracePt t="5962" x="1506538" y="5241925"/>
          <p14:tracePt t="5978" x="1497013" y="5278438"/>
          <p14:tracePt t="5996" x="1497013" y="5324475"/>
          <p14:tracePt t="6012" x="1497013" y="5378450"/>
          <p14:tracePt t="6029" x="1533525" y="5424488"/>
          <p14:tracePt t="6032" x="1570038" y="5461000"/>
          <p14:tracePt t="6046" x="1644650" y="5543550"/>
          <p14:tracePt t="6062" x="1708150" y="5580063"/>
          <p14:tracePt t="6079" x="1781175" y="5634038"/>
          <p14:tracePt t="6082" x="1827213" y="5661025"/>
          <p14:tracePt t="6096" x="1954213" y="5716588"/>
          <p14:tracePt t="6112" x="2119313" y="5789613"/>
          <p14:tracePt t="6129" x="2447925" y="5816600"/>
          <p14:tracePt t="6131" x="2640013" y="5816600"/>
          <p14:tracePt t="6146" x="2895600" y="5816600"/>
          <p14:tracePt t="6148" x="3105150" y="5789613"/>
          <p14:tracePt t="6162" x="3433763" y="5780088"/>
          <p14:tracePt t="6165" x="3562350" y="5762625"/>
          <p14:tracePt t="6180" x="3854450" y="5734050"/>
          <p14:tracePt t="6196" x="4119563" y="5689600"/>
          <p14:tracePt t="6212" x="4392613" y="5661025"/>
          <p14:tracePt t="6215" x="4521200" y="5661025"/>
          <p14:tracePt t="6229" x="4776788" y="5634038"/>
          <p14:tracePt t="6245" x="5005388" y="5580063"/>
          <p14:tracePt t="6262" x="5159375" y="5524500"/>
          <p14:tracePt t="6264" x="5260975" y="5507038"/>
          <p14:tracePt t="6279" x="5360988" y="5487988"/>
          <p14:tracePt t="6295" x="5470525" y="5478463"/>
          <p14:tracePt t="6312" x="5570538" y="5478463"/>
          <p14:tracePt t="6315" x="5607050" y="5478463"/>
          <p14:tracePt t="6329" x="5653088" y="5478463"/>
          <p14:tracePt t="6331" x="5708650" y="5461000"/>
          <p14:tracePt t="6346" x="5789613" y="5451475"/>
          <p14:tracePt t="6349" x="5845175" y="5451475"/>
          <p14:tracePt t="6363" x="5964238" y="5451475"/>
          <p14:tracePt t="6378" x="6091238" y="5441950"/>
          <p14:tracePt t="6395" x="6164263" y="5441950"/>
          <p14:tracePt t="6398" x="6191250" y="5441950"/>
          <p14:tracePt t="6413" x="6227763" y="5441950"/>
          <p14:tracePt t="6428" x="6246813" y="5441950"/>
          <p14:tracePt t="6445" x="6256338" y="5441950"/>
          <p14:tracePt t="6476" x="6264275" y="5441950"/>
          <p14:tracePt t="6496" x="6264275" y="5451475"/>
          <p14:tracePt t="6513" x="6273800" y="5451475"/>
          <p14:tracePt t="6539" x="6264275" y="5451475"/>
          <p14:tracePt t="6547" x="6256338" y="5441950"/>
          <p14:tracePt t="6553" x="6219825" y="5424488"/>
          <p14:tracePt t="6562" x="6154738" y="5360988"/>
          <p14:tracePt t="6578" x="5991225" y="5222875"/>
          <p14:tracePt t="6581" x="5872163" y="5132388"/>
          <p14:tracePt t="6595" x="5689600" y="5003800"/>
          <p14:tracePt t="6612" x="5461000" y="4884738"/>
          <p14:tracePt t="6628" x="5260975" y="4811713"/>
          <p14:tracePt t="6630" x="5205413" y="4803775"/>
          <p14:tracePt t="6645" x="5159375" y="4794250"/>
          <p14:tracePt t="6647" x="5086350" y="4784725"/>
          <p14:tracePt t="6661" x="4995863" y="4748213"/>
          <p14:tracePt t="6680" x="4794250" y="4684713"/>
          <p14:tracePt t="6695" x="4703763" y="4657725"/>
          <p14:tracePt t="6697" x="4657725" y="4638675"/>
          <p14:tracePt t="6711" x="4538663" y="4621213"/>
          <p14:tracePt t="6729" x="4392613" y="4629150"/>
          <p14:tracePt t="6744" x="4338638" y="4638675"/>
          <p14:tracePt t="6761" x="4265613" y="4657725"/>
          <p14:tracePt t="6778" x="4146550" y="4694238"/>
          <p14:tracePt t="6780" x="4090988" y="4702175"/>
          <p14:tracePt t="6795" x="3944938" y="4738688"/>
          <p14:tracePt t="6812" x="3844925" y="4767263"/>
          <p14:tracePt t="6815" x="3771900" y="4775200"/>
          <p14:tracePt t="6829" x="3689350" y="4803775"/>
          <p14:tracePt t="6845" x="3598863" y="4821238"/>
          <p14:tracePt t="6862" x="3525838" y="4830763"/>
          <p14:tracePt t="6864" x="3506788" y="4840288"/>
          <p14:tracePt t="6878" x="3460750" y="4848225"/>
          <p14:tracePt t="9901" x="3460750" y="4876800"/>
          <p14:tracePt t="9908" x="3460750" y="4922838"/>
          <p14:tracePt t="9915" x="3460750" y="4976813"/>
          <p14:tracePt t="9929" x="3443288" y="5214938"/>
          <p14:tracePt t="9945" x="3387725" y="5441950"/>
          <p14:tracePt t="9961" x="3351213" y="5534025"/>
          <p14:tracePt t="9964" x="3333750" y="5588000"/>
          <p14:tracePt t="9977" x="3297238" y="5643563"/>
          <p14:tracePt t="9979" x="3251200" y="5707063"/>
          <p14:tracePt t="9994" x="3178175" y="5835650"/>
          <p14:tracePt t="10010" x="3114675" y="5972175"/>
          <p14:tracePt t="10013" x="3078163" y="6018213"/>
          <p14:tracePt t="10028" x="3032125" y="6100763"/>
          <p14:tracePt t="10044" x="2995613" y="6173788"/>
          <p14:tracePt t="10060" x="2940050" y="6254750"/>
          <p14:tracePt t="10063" x="2932113" y="6273800"/>
          <p14:tracePt t="10077" x="2913063" y="6310313"/>
          <p14:tracePt t="10094" x="2886075" y="6327775"/>
          <p14:tracePt t="10111" x="2886075" y="6337300"/>
          <p14:tracePt t="10113" x="2886075" y="6346825"/>
          <p14:tracePt t="10133" x="2876550" y="6364288"/>
          <p14:tracePt t="10144" x="2876550" y="6373813"/>
          <p14:tracePt t="10161" x="2876550" y="6392863"/>
          <p14:tracePt t="10178" x="2895600" y="6429375"/>
          <p14:tracePt t="10194" x="2932113" y="6456363"/>
          <p14:tracePt t="10197" x="2968625" y="6465888"/>
          <p14:tracePt t="10211" x="3005138" y="6502400"/>
          <p14:tracePt t="10227" x="3032125" y="6529388"/>
          <p14:tracePt t="10244" x="3068638" y="6556375"/>
          <p14:tracePt t="10246" x="3068638" y="6565900"/>
          <p14:tracePt t="10261" x="3068638" y="6583363"/>
          <p14:tracePt t="10263" x="3095625" y="6602413"/>
          <p14:tracePt t="10277" x="3114675" y="6638925"/>
          <p14:tracePt t="10294" x="3132138" y="6675438"/>
          <p14:tracePt t="10296" x="3132138" y="6684963"/>
          <p14:tracePt t="10311" x="3151188" y="6721475"/>
          <p14:tracePt t="10328" x="3151188" y="6757988"/>
          <p14:tracePt t="10330" x="3159125" y="6775450"/>
          <p14:tracePt t="10345" x="3159125" y="6802438"/>
          <p14:tracePt t="11472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DB18A-5772-D06A-4512-C000AB44A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D3FE0-22F9-4774-09FE-9BEF6F8A6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This algorithm does not directly translate to Counting the number of ways the coins can be chosen. For both Infinite supply for each denomination and finite supply.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06AA6BF-9A2F-F17C-1EC3-1E65BB7CFB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81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29"/>
    </mc:Choice>
    <mc:Fallback>
      <p:transition spd="slow" advTm="51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057" x="3276600" y="6115050"/>
          <p14:tracePt t="32189" x="2173288" y="6492875"/>
          <p14:tracePt t="32192" x="2209800" y="6283325"/>
          <p14:tracePt t="32203" x="2328863" y="5972175"/>
          <p14:tracePt t="32205" x="2457450" y="5624513"/>
          <p14:tracePt t="32221" x="2647950" y="5122863"/>
          <p14:tracePt t="32236" x="2867025" y="4648200"/>
          <p14:tracePt t="32253" x="3049588" y="4365625"/>
          <p14:tracePt t="32256" x="3214688" y="4154488"/>
          <p14:tracePt t="32270" x="3470275" y="3835400"/>
          <p14:tracePt t="32286" x="3716338" y="3570288"/>
          <p14:tracePt t="32303" x="3908425" y="3479800"/>
          <p14:tracePt t="32306" x="4027488" y="3443288"/>
          <p14:tracePt t="32319" x="4183063" y="3360738"/>
          <p14:tracePt t="32336" x="4338638" y="3324225"/>
          <p14:tracePt t="32354" x="4548188" y="3314700"/>
          <p14:tracePt t="32369" x="4648200" y="3314700"/>
          <p14:tracePt t="32385" x="4711700" y="3314700"/>
          <p14:tracePt t="32388" x="4730750" y="3314700"/>
          <p14:tracePt t="32404" x="4767263" y="3314700"/>
          <p14:tracePt t="32419" x="4794250" y="3314700"/>
          <p14:tracePt t="32437" x="4849813" y="3314700"/>
          <p14:tracePt t="32439" x="4857750" y="3297238"/>
          <p14:tracePt t="32454" x="4867275" y="3297238"/>
          <p14:tracePt t="32470" x="4895850" y="3287713"/>
          <p14:tracePt t="32488" x="4913313" y="3278188"/>
          <p14:tracePt t="32504" x="4922838" y="3278188"/>
          <p14:tracePt t="32552" x="4922838" y="3268663"/>
          <p14:tracePt t="32565" x="4903788" y="3268663"/>
          <p14:tracePt t="32574" x="4895850" y="3268663"/>
          <p14:tracePt t="32586" x="4813300" y="3224213"/>
          <p14:tracePt t="32604" x="4565650" y="3168650"/>
          <p14:tracePt t="32619" x="4375150" y="3132138"/>
          <p14:tracePt t="32622" x="4283075" y="3114675"/>
          <p14:tracePt t="32636" x="3954463" y="3105150"/>
          <p14:tracePt t="32654" x="3625850" y="3086100"/>
          <p14:tracePt t="32656" x="3533775" y="3086100"/>
          <p14:tracePt t="32671" x="3424238" y="3122613"/>
          <p14:tracePt t="32687" x="3287713" y="3151188"/>
          <p14:tracePt t="32702" x="3187700" y="3159125"/>
          <p14:tracePt t="32706" x="3168650" y="3159125"/>
          <p14:tracePt t="32721" x="3132138" y="3159125"/>
          <p14:tracePt t="32736" x="3105150" y="3168650"/>
          <p14:tracePt t="32753" x="3086100" y="3168650"/>
          <p14:tracePt t="32756" x="3078163" y="3168650"/>
          <p14:tracePt t="32770" x="3059113" y="3168650"/>
          <p14:tracePt t="32786" x="3049588" y="3178175"/>
          <p14:tracePt t="32804" x="3041650" y="3178175"/>
          <p14:tracePt t="32832" x="3032125" y="3187700"/>
          <p14:tracePt t="32847" x="3032125" y="3195638"/>
          <p14:tracePt t="32868" x="3032125" y="3205163"/>
          <p14:tracePt t="32889" x="3032125" y="3214688"/>
          <p14:tracePt t="32904" x="3032125" y="3224213"/>
          <p14:tracePt t="32911" x="3041650" y="3232150"/>
          <p14:tracePt t="32925" x="3041650" y="3241675"/>
          <p14:tracePt t="32936" x="3041650" y="3251200"/>
          <p14:tracePt t="32954" x="3059113" y="3251200"/>
          <p14:tracePt t="32970" x="3086100" y="3260725"/>
          <p14:tracePt t="32986" x="3114675" y="3268663"/>
          <p14:tracePt t="33003" x="3159125" y="3268663"/>
          <p14:tracePt t="33019" x="3195638" y="3268663"/>
          <p14:tracePt t="33037" x="3241675" y="3260725"/>
          <p14:tracePt t="33053" x="3270250" y="3251200"/>
          <p14:tracePt t="33069" x="3306763" y="3232150"/>
          <p14:tracePt t="33088" x="3324225" y="3232150"/>
          <p14:tracePt t="33103" x="3351213" y="3224213"/>
          <p14:tracePt t="33120" x="3370263" y="3224213"/>
          <p14:tracePt t="33123" x="3379788" y="3224213"/>
          <p14:tracePt t="33136" x="3397250" y="3224213"/>
          <p14:tracePt t="33152" x="3416300" y="3214688"/>
          <p14:tracePt t="33169" x="3433763" y="3205163"/>
          <p14:tracePt t="33172" x="3452813" y="3205163"/>
          <p14:tracePt t="33186" x="3470275" y="3195638"/>
          <p14:tracePt t="33203" x="3516313" y="3187700"/>
          <p14:tracePt t="33219" x="3533775" y="3187700"/>
          <p14:tracePt t="33222" x="3543300" y="3178175"/>
          <p14:tracePt t="33235" x="3562350" y="3178175"/>
          <p14:tracePt t="33252" x="3579813" y="3178175"/>
          <p14:tracePt t="33255" x="3598863" y="3178175"/>
          <p14:tracePt t="33271" x="3606800" y="3178175"/>
          <p14:tracePt t="33285" x="3625850" y="3178175"/>
          <p14:tracePt t="33302" x="3635375" y="3178175"/>
          <p14:tracePt t="33305" x="3652838" y="3178175"/>
          <p14:tracePt t="33320" x="3671888" y="3178175"/>
          <p14:tracePt t="33340" x="3679825" y="3178175"/>
          <p14:tracePt t="33353" x="3689350" y="3178175"/>
          <p14:tracePt t="33355" x="3698875" y="3178175"/>
          <p14:tracePt t="33369" x="3708400" y="3178175"/>
          <p14:tracePt t="33371" x="3716338" y="3178175"/>
          <p14:tracePt t="33387" x="3725863" y="3178175"/>
          <p14:tracePt t="33404" x="3735388" y="3178175"/>
          <p14:tracePt t="33419" x="3752850" y="3178175"/>
          <p14:tracePt t="33439" x="3762375" y="3178175"/>
          <p14:tracePt t="33454" x="3771900" y="3178175"/>
          <p14:tracePt t="33488" x="3781425" y="3178175"/>
          <p14:tracePt t="33573" x="3789363" y="3178175"/>
          <p14:tracePt t="33707" x="3789363" y="3168650"/>
          <p14:tracePt t="33721" x="3789363" y="3151188"/>
          <p14:tracePt t="33735" x="3789363" y="3141663"/>
          <p14:tracePt t="33742" x="3781425" y="3122613"/>
          <p14:tracePt t="33756" x="3781425" y="3105150"/>
          <p14:tracePt t="33771" x="3781425" y="3095625"/>
          <p14:tracePt t="33786" x="3771900" y="3078163"/>
          <p14:tracePt t="33802" x="3762375" y="3059113"/>
          <p14:tracePt t="33826" x="3752850" y="3049588"/>
          <p14:tracePt t="33835" x="3744913" y="3041650"/>
          <p14:tracePt t="33852" x="3735388" y="3032125"/>
          <p14:tracePt t="33855" x="3725863" y="3022600"/>
          <p14:tracePt t="33876" x="3716338" y="3013075"/>
          <p14:tracePt t="33886" x="3708400" y="3013075"/>
          <p14:tracePt t="33903" x="3698875" y="3005138"/>
          <p14:tracePt t="33919" x="3689350" y="3005138"/>
          <p14:tracePt t="33935" x="3679825" y="2995613"/>
          <p14:tracePt t="33960" x="3679825" y="2986088"/>
          <p14:tracePt t="33975" x="3689350" y="2986088"/>
          <p14:tracePt t="33996" x="3698875" y="2986088"/>
          <p14:tracePt t="34004" x="3708400" y="2986088"/>
          <p14:tracePt t="34019" x="3725863" y="2986088"/>
          <p14:tracePt t="34035" x="3781425" y="2986088"/>
          <p14:tracePt t="34038" x="3808413" y="2986088"/>
          <p14:tracePt t="34053" x="3854450" y="2986088"/>
          <p14:tracePt t="34069" x="3898900" y="2986088"/>
          <p14:tracePt t="34085" x="3927475" y="2986088"/>
          <p14:tracePt t="34088" x="3935413" y="2986088"/>
          <p14:tracePt t="34103" x="3954463" y="2986088"/>
          <p14:tracePt t="34119" x="3963988" y="2986088"/>
          <p14:tracePt t="34136" x="3990975" y="2986088"/>
          <p14:tracePt t="34153" x="4000500" y="2976563"/>
          <p14:tracePt t="34169" x="4017963" y="2968625"/>
          <p14:tracePt t="34750" x="4008438" y="2959100"/>
          <p14:tracePt t="34757" x="4000500" y="2949575"/>
          <p14:tracePt t="34768" x="3990975" y="2949575"/>
          <p14:tracePt t="34771" x="3954463" y="2930525"/>
          <p14:tracePt t="34785" x="3927475" y="2922588"/>
          <p14:tracePt t="34787" x="3898900" y="2903538"/>
          <p14:tracePt t="34802" x="3817938" y="2857500"/>
          <p14:tracePt t="34819" x="3762375" y="2830513"/>
          <p14:tracePt t="34821" x="3752850" y="2813050"/>
          <p14:tracePt t="34835" x="3698875" y="2784475"/>
          <p14:tracePt t="34852" x="3671888" y="2776538"/>
          <p14:tracePt t="34869" x="3643313" y="2757488"/>
          <p14:tracePt t="34885" x="3635375" y="2747963"/>
          <p14:tracePt t="34902" x="3616325" y="2740025"/>
          <p14:tracePt t="34905" x="3606800" y="2740025"/>
          <p14:tracePt t="34926" x="3598863" y="2730500"/>
          <p14:tracePt t="34936" x="3589338" y="2730500"/>
          <p14:tracePt t="34952" x="3589338" y="2720975"/>
          <p14:tracePt t="34968" x="3579813" y="2720975"/>
          <p14:tracePt t="34970" x="3570288" y="2720975"/>
          <p14:tracePt t="34985" x="3552825" y="2720975"/>
          <p14:tracePt t="35002" x="3533775" y="2720975"/>
          <p14:tracePt t="35005" x="3525838" y="2720975"/>
          <p14:tracePt t="35019" x="3516313" y="2720975"/>
          <p14:tracePt t="35036" x="3489325" y="2720975"/>
          <p14:tracePt t="35039" x="3470275" y="2730500"/>
          <p14:tracePt t="35054" x="3452813" y="2740025"/>
          <p14:tracePt t="35068" x="3424238" y="2767013"/>
          <p14:tracePt t="35086" x="3406775" y="2784475"/>
          <p14:tracePt t="35089" x="3397250" y="2794000"/>
          <p14:tracePt t="35103" x="3379788" y="2803525"/>
          <p14:tracePt t="35119" x="3351213" y="2820988"/>
          <p14:tracePt t="35136" x="3324225" y="2849563"/>
          <p14:tracePt t="35138" x="3306763" y="2867025"/>
          <p14:tracePt t="35153" x="3278188" y="2894013"/>
          <p14:tracePt t="35169" x="3251200" y="2913063"/>
          <p14:tracePt t="35172" x="3232150" y="2922588"/>
          <p14:tracePt t="35186" x="3224213" y="2940050"/>
          <p14:tracePt t="35202" x="3205163" y="2940050"/>
          <p14:tracePt t="35218" x="3195638" y="2949575"/>
          <p14:tracePt t="35236" x="3168650" y="2959100"/>
          <p14:tracePt t="35252" x="3159125" y="2976563"/>
          <p14:tracePt t="35268" x="3151188" y="2986088"/>
          <p14:tracePt t="35271" x="3151188" y="2995613"/>
          <p14:tracePt t="35286" x="3132138" y="2995613"/>
          <p14:tracePt t="35302" x="3122613" y="3005138"/>
          <p14:tracePt t="35319" x="3114675" y="3005138"/>
          <p14:tracePt t="35322" x="3105150" y="3013075"/>
          <p14:tracePt t="35336" x="3095625" y="3013075"/>
          <p14:tracePt t="35351" x="3086100" y="3013075"/>
          <p14:tracePt t="35369" x="3068638" y="3022600"/>
          <p14:tracePt t="35386" x="3059113" y="3032125"/>
          <p14:tracePt t="35401" x="3059113" y="3041650"/>
          <p14:tracePt t="35433" x="3059113" y="3049588"/>
          <p14:tracePt t="35454" x="3059113" y="3059113"/>
          <p14:tracePt t="35470" x="3059113" y="3068638"/>
          <p14:tracePt t="35490" x="3059113" y="3078163"/>
          <p14:tracePt t="35504" x="3078163" y="3078163"/>
          <p14:tracePt t="35510" x="3086100" y="3086100"/>
          <p14:tracePt t="35520" x="3095625" y="3095625"/>
          <p14:tracePt t="35536" x="3114675" y="3105150"/>
          <p14:tracePt t="35538" x="3122613" y="3114675"/>
          <p14:tracePt t="35554" x="3151188" y="3122613"/>
          <p14:tracePt t="35569" x="3168650" y="3132138"/>
          <p14:tracePt t="35585" x="3178175" y="3141663"/>
          <p14:tracePt t="35602" x="3205163" y="3151188"/>
          <p14:tracePt t="35618" x="3232150" y="3168650"/>
          <p14:tracePt t="35635" x="3251200" y="3178175"/>
          <p14:tracePt t="35637" x="3260725" y="3178175"/>
          <p14:tracePt t="35652" x="3297238" y="3187700"/>
          <p14:tracePt t="35668" x="3324225" y="3195638"/>
          <p14:tracePt t="35684" x="3351213" y="3205163"/>
          <p14:tracePt t="35687" x="3360738" y="3214688"/>
          <p14:tracePt t="35702" x="3406775" y="3224213"/>
          <p14:tracePt t="35718" x="3452813" y="3224213"/>
          <p14:tracePt t="35736" x="3570288" y="3224213"/>
          <p14:tracePt t="35752" x="3679825" y="3205163"/>
          <p14:tracePt t="35768" x="3835400" y="3178175"/>
          <p14:tracePt t="35786" x="3990975" y="3151188"/>
          <p14:tracePt t="35801" x="4054475" y="3122613"/>
          <p14:tracePt t="35818" x="4090988" y="3114675"/>
          <p14:tracePt t="35822" x="4119563" y="3105150"/>
          <p14:tracePt t="35836" x="4137025" y="3095625"/>
          <p14:tracePt t="35852" x="4146550" y="3095625"/>
          <p14:tracePt t="35869" x="4156075" y="3095625"/>
          <p14:tracePt t="35871" x="4164013" y="3095625"/>
          <p14:tracePt t="35885" x="4173538" y="3095625"/>
          <p14:tracePt t="35902" x="4192588" y="3095625"/>
          <p14:tracePt t="35920" x="4200525" y="3095625"/>
          <p14:tracePt t="35941" x="4200525" y="3086100"/>
          <p14:tracePt t="35961" x="4200525" y="3078163"/>
          <p14:tracePt t="35976" x="4200525" y="3068638"/>
          <p14:tracePt t="35984" x="4192588" y="3049588"/>
          <p14:tracePt t="36001" x="4090988" y="2949575"/>
          <p14:tracePt t="36004" x="4027488" y="2913063"/>
          <p14:tracePt t="36019" x="3844925" y="2803525"/>
          <p14:tracePt t="36035" x="3698875" y="2711450"/>
          <p14:tracePt t="36052" x="3606800" y="2674938"/>
          <p14:tracePt t="36055" x="3598863" y="2667000"/>
          <p14:tracePt t="36069" x="3562350" y="2667000"/>
          <p14:tracePt t="36086" x="3543300" y="2667000"/>
          <p14:tracePt t="36089" x="3525838" y="2667000"/>
          <p14:tracePt t="36102" x="3497263" y="2667000"/>
          <p14:tracePt t="36118" x="3479800" y="2667000"/>
          <p14:tracePt t="36135" x="3470275" y="2667000"/>
          <p14:tracePt t="36152" x="3460750" y="2667000"/>
          <p14:tracePt t="36168" x="3443288" y="2667000"/>
          <p14:tracePt t="36185" x="3433763" y="2667000"/>
          <p14:tracePt t="36188" x="3433763" y="2674938"/>
          <p14:tracePt t="36202" x="3424238" y="2674938"/>
          <p14:tracePt t="36251" x="3424238" y="2684463"/>
          <p14:tracePt t="36273" x="3424238" y="2693988"/>
          <p14:tracePt t="36286" x="3424238" y="2703513"/>
          <p14:tracePt t="36292" x="3424238" y="2711450"/>
          <p14:tracePt t="36302" x="3433763" y="2711450"/>
          <p14:tracePt t="36318" x="3443288" y="2730500"/>
          <p14:tracePt t="36321" x="3452813" y="2730500"/>
          <p14:tracePt t="36336" x="3460750" y="2740025"/>
          <p14:tracePt t="36356" x="3470275" y="2747963"/>
          <p14:tracePt t="36369" x="3479800" y="2757488"/>
          <p14:tracePt t="36386" x="3489325" y="2767013"/>
          <p14:tracePt t="36402" x="3497263" y="2776538"/>
          <p14:tracePt t="36420" x="3516313" y="2794000"/>
          <p14:tracePt t="36436" x="3516313" y="2803525"/>
          <p14:tracePt t="36451" x="3525838" y="2813050"/>
          <p14:tracePt t="36469" x="3543300" y="2840038"/>
          <p14:tracePt t="36485" x="3562350" y="2840038"/>
          <p14:tracePt t="36501" x="3562350" y="2857500"/>
          <p14:tracePt t="36504" x="3570288" y="2867025"/>
          <p14:tracePt t="36519" x="3579813" y="2876550"/>
          <p14:tracePt t="36534" x="3589338" y="2894013"/>
          <p14:tracePt t="36553" x="3598863" y="2903538"/>
          <p14:tracePt t="36569" x="3606800" y="2913063"/>
          <p14:tracePt t="36585" x="3616325" y="2930525"/>
          <p14:tracePt t="36603" x="3616325" y="2940050"/>
          <p14:tracePt t="36619" x="3625850" y="2940050"/>
          <p14:tracePt t="36635" x="3625850" y="2959100"/>
          <p14:tracePt t="36652" x="3635375" y="2968625"/>
          <p14:tracePt t="36668" x="3643313" y="2976563"/>
          <p14:tracePt t="40866" x="3625850" y="2968625"/>
          <p14:tracePt t="40874" x="3606800" y="2959100"/>
          <p14:tracePt t="40885" x="3598863" y="2949575"/>
          <p14:tracePt t="40888" x="3589338" y="2949575"/>
          <p14:tracePt t="40900" x="3579813" y="2940050"/>
          <p14:tracePt t="40903" x="3579813" y="2930525"/>
          <p14:tracePt t="40917" x="3562350" y="2930525"/>
          <p14:tracePt t="40934" x="3543300" y="2922588"/>
          <p14:tracePt t="40937" x="3533775" y="2922588"/>
          <p14:tracePt t="40951" x="3525838" y="2913063"/>
          <p14:tracePt t="40967" x="3506788" y="2894013"/>
          <p14:tracePt t="40984" x="3497263" y="2894013"/>
          <p14:tracePt t="40986" x="3479800" y="2886075"/>
          <p14:tracePt t="41000" x="3470275" y="2886075"/>
          <p14:tracePt t="41016" x="3452813" y="2876550"/>
          <p14:tracePt t="41034" x="3443288" y="2867025"/>
          <p14:tracePt t="41050" x="3433763" y="2867025"/>
          <p14:tracePt t="41066" x="3424238" y="2857500"/>
          <p14:tracePt t="41084" x="3416300" y="2857500"/>
          <p14:tracePt t="41100" x="3406775" y="2857500"/>
          <p14:tracePt t="41120" x="3397250" y="2849563"/>
          <p14:tracePt t="41275" x="3397250" y="2840038"/>
          <p14:tracePt t="41296" x="3406775" y="2830513"/>
          <p14:tracePt t="41303" x="3424238" y="2830513"/>
          <p14:tracePt t="41318" x="3470275" y="2820988"/>
          <p14:tracePt t="41334" x="3506788" y="2813050"/>
          <p14:tracePt t="41350" x="3552825" y="2813050"/>
          <p14:tracePt t="41353" x="3562350" y="2813050"/>
          <p14:tracePt t="41367" x="3598863" y="2813050"/>
          <p14:tracePt t="41383" x="3616325" y="2813050"/>
          <p14:tracePt t="41401" x="3635375" y="2813050"/>
          <p14:tracePt t="41418" x="3652838" y="2813050"/>
          <p14:tracePt t="41433" x="3662363" y="2813050"/>
          <p14:tracePt t="41451" x="3671888" y="2813050"/>
          <p14:tracePt t="41466" x="3689350" y="2813050"/>
          <p14:tracePt t="41484" x="3708400" y="2813050"/>
          <p14:tracePt t="41487" x="3716338" y="2813050"/>
          <p14:tracePt t="41501" x="3725863" y="2813050"/>
          <p14:tracePt t="41522" x="3735388" y="2813050"/>
          <p14:tracePt t="41543" x="3744913" y="2813050"/>
          <p14:tracePt t="41572" x="3744913" y="2803525"/>
          <p14:tracePt t="42000" x="3789363" y="2803525"/>
          <p14:tracePt t="42007" x="3817938" y="2803525"/>
          <p14:tracePt t="42016" x="3854450" y="2803525"/>
          <p14:tracePt t="42033" x="3971925" y="2830513"/>
          <p14:tracePt t="42036" x="4037013" y="2840038"/>
          <p14:tracePt t="42051" x="4110038" y="2867025"/>
          <p14:tracePt t="42066" x="4183063" y="2886075"/>
          <p14:tracePt t="42083" x="4302125" y="2922588"/>
          <p14:tracePt t="42086" x="4338638" y="2930525"/>
          <p14:tracePt t="42100" x="4392613" y="2940050"/>
          <p14:tracePt t="42116" x="4438650" y="2949575"/>
          <p14:tracePt t="42134" x="4557713" y="2959100"/>
          <p14:tracePt t="42150" x="4611688" y="2968625"/>
          <p14:tracePt t="42166" x="4657725" y="2968625"/>
          <p14:tracePt t="42184" x="4721225" y="2968625"/>
          <p14:tracePt t="42199" x="4757738" y="2976563"/>
          <p14:tracePt t="42216" x="4794250" y="2976563"/>
          <p14:tracePt t="42219" x="4821238" y="2976563"/>
          <p14:tracePt t="42234" x="4867275" y="2976563"/>
          <p14:tracePt t="42249" x="4913313" y="2976563"/>
          <p14:tracePt t="42266" x="4949825" y="2976563"/>
          <p14:tracePt t="42269" x="4968875" y="2976563"/>
          <p14:tracePt t="42283" x="5005388" y="2976563"/>
          <p14:tracePt t="42299" x="5041900" y="2976563"/>
          <p14:tracePt t="42316" x="5078413" y="2976563"/>
          <p14:tracePt t="42319" x="5095875" y="2968625"/>
          <p14:tracePt t="42333" x="5151438" y="2959100"/>
          <p14:tracePt t="42349" x="5214938" y="2959100"/>
          <p14:tracePt t="42352" x="5241925" y="2940050"/>
          <p14:tracePt t="42367" x="5324475" y="2930525"/>
          <p14:tracePt t="42383" x="5397500" y="2903538"/>
          <p14:tracePt t="42400" x="5461000" y="2894013"/>
          <p14:tracePt t="42403" x="5480050" y="2894013"/>
          <p14:tracePt t="42417" x="5524500" y="2886075"/>
          <p14:tracePt t="42432" x="5553075" y="2886075"/>
          <p14:tracePt t="42451" x="5597525" y="2876550"/>
          <p14:tracePt t="42467" x="5626100" y="2876550"/>
          <p14:tracePt t="42483" x="5670550" y="2876550"/>
          <p14:tracePt t="42499" x="5699125" y="2876550"/>
          <p14:tracePt t="42502" x="5716588" y="2876550"/>
          <p14:tracePt t="42516" x="5772150" y="2876550"/>
          <p14:tracePt t="42533" x="5835650" y="2876550"/>
          <p14:tracePt t="42535" x="5862638" y="2876550"/>
          <p14:tracePt t="42550" x="5908675" y="2876550"/>
          <p14:tracePt t="42566" x="5954713" y="2876550"/>
          <p14:tracePt t="42583" x="6027738" y="2876550"/>
          <p14:tracePt t="42586" x="6054725" y="2886075"/>
          <p14:tracePt t="42600" x="6100763" y="2886075"/>
          <p14:tracePt t="42616" x="6173788" y="2886075"/>
          <p14:tracePt t="42633" x="6256338" y="2886075"/>
          <p14:tracePt t="42636" x="6310313" y="2886075"/>
          <p14:tracePt t="42651" x="6373813" y="2886075"/>
          <p14:tracePt t="42666" x="6438900" y="2876550"/>
          <p14:tracePt t="42685" x="6565900" y="2876550"/>
          <p14:tracePt t="42700" x="6630988" y="2867025"/>
          <p14:tracePt t="42716" x="6694488" y="2857500"/>
          <p14:tracePt t="42719" x="6740525" y="2857500"/>
          <p14:tracePt t="42733" x="6794500" y="2857500"/>
          <p14:tracePt t="42749" x="6840538" y="2857500"/>
          <p14:tracePt t="42766" x="6923088" y="2857500"/>
          <p14:tracePt t="42769" x="6940550" y="2857500"/>
          <p14:tracePt t="42783" x="6986588" y="2857500"/>
          <p14:tracePt t="42799" x="7013575" y="2857500"/>
          <p14:tracePt t="42816" x="7050088" y="2857500"/>
          <p14:tracePt t="42818" x="7059613" y="2857500"/>
          <p14:tracePt t="42833" x="7069138" y="2857500"/>
          <p14:tracePt t="42849" x="7086600" y="2857500"/>
          <p14:tracePt t="42852" x="7096125" y="2857500"/>
          <p14:tracePt t="42867" x="7105650" y="2857500"/>
          <p14:tracePt t="42884" x="7123113" y="2857500"/>
          <p14:tracePt t="42889" x="7123113" y="2867025"/>
          <p14:tracePt t="42916" x="7096125" y="2867025"/>
          <p14:tracePt t="42923" x="7032625" y="2840038"/>
          <p14:tracePt t="42933" x="6831013" y="2813050"/>
          <p14:tracePt t="42949" x="6365875" y="2794000"/>
          <p14:tracePt t="42952" x="5881688" y="2794000"/>
          <p14:tracePt t="42966" x="5407025" y="2776538"/>
          <p14:tracePt t="42983" x="5086350" y="2720975"/>
          <p14:tracePt t="42999" x="4840288" y="2657475"/>
          <p14:tracePt t="43001" x="4813300" y="2657475"/>
          <p14:tracePt t="43015" x="4776788" y="2647950"/>
          <p14:tracePt t="43050" x="4784725" y="2638425"/>
          <p14:tracePt t="43057" x="4813300" y="2630488"/>
          <p14:tracePt t="43065" x="4940300" y="2611438"/>
          <p14:tracePt t="43083" x="5341938" y="2574925"/>
          <p14:tracePt t="43085" x="5634038" y="2601913"/>
          <p14:tracePt t="43100" x="5981700" y="2693988"/>
          <p14:tracePt t="43116" x="6365875" y="2894013"/>
          <p14:tracePt t="43133" x="6638925" y="3095625"/>
          <p14:tracePt t="43135" x="6777038" y="3214688"/>
          <p14:tracePt t="43149" x="7013575" y="3378200"/>
          <p14:tracePt t="43167" x="7142163" y="3424238"/>
          <p14:tracePt t="43170" x="7159625" y="3433763"/>
          <p14:tracePt t="43183" x="7186613" y="3460750"/>
          <p14:tracePt t="43185" x="7205663" y="3470275"/>
          <p14:tracePt t="43199" x="7223125" y="3470275"/>
          <p14:tracePt t="43215" x="7232650" y="3470275"/>
          <p14:tracePt t="43275" x="7178675" y="3460750"/>
          <p14:tracePt t="43283" x="7032625" y="3424238"/>
          <p14:tracePt t="43290" x="6840538" y="3387725"/>
          <p14:tracePt t="43298" x="6446838" y="3305175"/>
          <p14:tracePt t="43315" x="5818188" y="3141663"/>
          <p14:tracePt t="43318" x="5653088" y="3114675"/>
          <p14:tracePt t="43333" x="4968875" y="3041650"/>
          <p14:tracePt t="43349" x="4667250" y="3041650"/>
          <p14:tracePt t="43367" x="4110038" y="3122613"/>
          <p14:tracePt t="43383" x="3862388" y="3178175"/>
          <p14:tracePt t="43399" x="3652838" y="3251200"/>
          <p14:tracePt t="43403" x="3606800" y="3251200"/>
          <p14:tracePt t="43416" x="3570288" y="3251200"/>
          <p14:tracePt t="43432" x="3562350" y="3251200"/>
          <p14:tracePt t="43515" x="3562350" y="3241675"/>
          <p14:tracePt t="43536" x="3562350" y="3232150"/>
          <p14:tracePt t="43550" x="3533775" y="3224213"/>
          <p14:tracePt t="43558" x="3489325" y="3205163"/>
          <p14:tracePt t="43565" x="3360738" y="3159125"/>
          <p14:tracePt t="43582" x="2922588" y="3114675"/>
          <p14:tracePt t="43586" x="2757488" y="3095625"/>
          <p14:tracePt t="43600" x="2447925" y="3105150"/>
          <p14:tracePt t="43615" x="2273300" y="3114675"/>
          <p14:tracePt t="43633" x="2192338" y="3114675"/>
          <p14:tracePt t="43636" x="2173288" y="3114675"/>
          <p14:tracePt t="43650" x="2136775" y="3122613"/>
          <p14:tracePt t="43666" x="2119313" y="3132138"/>
          <p14:tracePt t="43682" x="2119313" y="3141663"/>
          <p14:tracePt t="43699" x="2109788" y="3141663"/>
          <p14:tracePt t="43776" x="2119313" y="3141663"/>
          <p14:tracePt t="43783" x="2127250" y="3151188"/>
          <p14:tracePt t="43799" x="2155825" y="3159125"/>
          <p14:tracePt t="43815" x="2273300" y="3168650"/>
          <p14:tracePt t="43818" x="2401888" y="3214688"/>
          <p14:tracePt t="43832" x="2740025" y="3260725"/>
          <p14:tracePt t="43849" x="3068638" y="3268663"/>
          <p14:tracePt t="43866" x="3270250" y="3268663"/>
          <p14:tracePt t="43868" x="3324225" y="3268663"/>
          <p14:tracePt t="43882" x="3489325" y="3214688"/>
          <p14:tracePt t="43899" x="3606800" y="3168650"/>
          <p14:tracePt t="43916" x="3716338" y="3132138"/>
          <p14:tracePt t="43932" x="3735388" y="3122613"/>
          <p14:tracePt t="43949" x="3744913" y="3122613"/>
          <p14:tracePt t="43966" x="3752850" y="3122613"/>
          <p14:tracePt t="44057" x="3744913" y="3122613"/>
          <p14:tracePt t="44064" x="3735388" y="3132138"/>
          <p14:tracePt t="44071" x="3725863" y="3141663"/>
          <p14:tracePt t="44082" x="3708400" y="3141663"/>
          <p14:tracePt t="44085" x="3708400" y="3151188"/>
          <p14:tracePt t="44100" x="3689350" y="3159125"/>
          <p14:tracePt t="44115" x="3679825" y="3168650"/>
          <p14:tracePt t="44132" x="3662363" y="3178175"/>
          <p14:tracePt t="44135" x="3652838" y="3178175"/>
          <p14:tracePt t="44150" x="3643313" y="3178175"/>
          <p14:tracePt t="44165" x="3643313" y="3187700"/>
          <p14:tracePt t="44182" x="3625850" y="3195638"/>
          <p14:tracePt t="44200" x="3606800" y="3205163"/>
          <p14:tracePt t="44215" x="3598863" y="3205163"/>
          <p14:tracePt t="44233" x="3579813" y="3214688"/>
          <p14:tracePt t="44249" x="3562350" y="3224213"/>
          <p14:tracePt t="44265" x="3552825" y="3232150"/>
          <p14:tracePt t="44268" x="3543300" y="3241675"/>
          <p14:tracePt t="44283" x="3516313" y="3241675"/>
          <p14:tracePt t="44299" x="3489325" y="3260725"/>
          <p14:tracePt t="44315" x="3452813" y="3268663"/>
          <p14:tracePt t="44318" x="3424238" y="3278188"/>
          <p14:tracePt t="44333" x="3351213" y="3305175"/>
          <p14:tracePt t="44349" x="3251200" y="3333750"/>
          <p14:tracePt t="44365" x="3159125" y="3360738"/>
          <p14:tracePt t="44368" x="3122613" y="3360738"/>
          <p14:tracePt t="44382" x="2949575" y="3387725"/>
          <p14:tracePt t="44399" x="2813050" y="3424238"/>
          <p14:tracePt t="44417" x="2676525" y="3443288"/>
          <p14:tracePt t="44433" x="2620963" y="3460750"/>
          <p14:tracePt t="44449" x="2593975" y="3460750"/>
          <p14:tracePt t="44452" x="2584450" y="3460750"/>
          <p14:tracePt t="44466" x="2566988" y="3470275"/>
          <p14:tracePt t="44482" x="2547938" y="3470275"/>
          <p14:tracePt t="44498" x="2538413" y="3479800"/>
          <p14:tracePt t="44501" x="2530475" y="3479800"/>
          <p14:tracePt t="44517" x="2520950" y="3487738"/>
          <p14:tracePt t="44532" x="2511425" y="3497263"/>
          <p14:tracePt t="44549" x="2511425" y="3516313"/>
          <p14:tracePt t="44552" x="2511425" y="3524250"/>
          <p14:tracePt t="44566" x="2511425" y="3560763"/>
          <p14:tracePt t="44582" x="2547938" y="3597275"/>
          <p14:tracePt t="44599" x="2574925" y="3652838"/>
          <p14:tracePt t="44601" x="2593975" y="3670300"/>
          <p14:tracePt t="44615" x="2667000" y="3706813"/>
          <p14:tracePt t="44632" x="2693988" y="3735388"/>
          <p14:tracePt t="44635" x="2703513" y="3735388"/>
          <p14:tracePt t="44651" x="2720975" y="3743325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27ABC-B721-B74C-9880-600D0CF7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 the Combination of coins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4EABD-451A-26AC-0A75-7376133E5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81617"/>
            <a:ext cx="8596668" cy="388077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 count(coins, target):</a:t>
            </a:r>
          </a:p>
          <a:p>
            <a:pPr lvl="1"/>
            <a:r>
              <a:rPr lang="en-US" dirty="0"/>
              <a:t>coins = list(set(coins))</a:t>
            </a:r>
          </a:p>
          <a:p>
            <a:pPr lvl="1"/>
            <a:r>
              <a:rPr lang="en-US" dirty="0"/>
              <a:t>    n = </a:t>
            </a:r>
            <a:r>
              <a:rPr lang="en-US" dirty="0" err="1"/>
              <a:t>len</a:t>
            </a:r>
            <a:r>
              <a:rPr lang="en-US" dirty="0"/>
              <a:t>(coins)</a:t>
            </a:r>
          </a:p>
          <a:p>
            <a:pPr lvl="1"/>
            <a:r>
              <a:rPr lang="en-US" dirty="0"/>
              <a:t>    </a:t>
            </a:r>
            <a:r>
              <a:rPr lang="en-US" dirty="0" err="1"/>
              <a:t>dp</a:t>
            </a:r>
            <a:r>
              <a:rPr lang="en-US" dirty="0"/>
              <a:t> = [0 for k in range(target+1)]</a:t>
            </a:r>
          </a:p>
          <a:p>
            <a:pPr lvl="1"/>
            <a:r>
              <a:rPr lang="en-US" dirty="0"/>
              <a:t>    </a:t>
            </a:r>
            <a:r>
              <a:rPr lang="en-US" dirty="0" err="1"/>
              <a:t>dp</a:t>
            </a:r>
            <a:r>
              <a:rPr lang="en-US" dirty="0"/>
              <a:t>[0] = 1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range(0, n):</a:t>
            </a:r>
          </a:p>
          <a:p>
            <a:pPr lvl="1"/>
            <a:r>
              <a:rPr lang="en-US" dirty="0"/>
              <a:t>        for j in range(coins[</a:t>
            </a:r>
            <a:r>
              <a:rPr lang="en-US" dirty="0" err="1"/>
              <a:t>i</a:t>
            </a:r>
            <a:r>
              <a:rPr lang="en-US" dirty="0"/>
              <a:t>], target+1):</a:t>
            </a:r>
          </a:p>
          <a:p>
            <a:pPr lvl="1"/>
            <a:r>
              <a:rPr lang="en-US" dirty="0"/>
              <a:t>            </a:t>
            </a:r>
            <a:r>
              <a:rPr lang="en-US" dirty="0" err="1"/>
              <a:t>dp</a:t>
            </a:r>
            <a:r>
              <a:rPr lang="en-US" dirty="0"/>
              <a:t>[j] += </a:t>
            </a:r>
            <a:r>
              <a:rPr lang="en-US" dirty="0" err="1"/>
              <a:t>dp</a:t>
            </a:r>
            <a:r>
              <a:rPr lang="en-US" dirty="0"/>
              <a:t>[j-coins[</a:t>
            </a:r>
            <a:r>
              <a:rPr lang="en-US" dirty="0" err="1"/>
              <a:t>i</a:t>
            </a:r>
            <a:r>
              <a:rPr lang="en-US" dirty="0"/>
              <a:t>]]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    return </a:t>
            </a:r>
            <a:r>
              <a:rPr lang="en-US" dirty="0" err="1"/>
              <a:t>dp</a:t>
            </a:r>
            <a:r>
              <a:rPr lang="en-US" dirty="0"/>
              <a:t>[target]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AB1332-1D6C-9DBD-EC41-FC65E10BB4FC}"/>
              </a:ext>
            </a:extLst>
          </p:cNvPr>
          <p:cNvSpPr txBox="1"/>
          <p:nvPr/>
        </p:nvSpPr>
        <p:spPr>
          <a:xfrm>
            <a:off x="6226629" y="1796143"/>
            <a:ext cx="54793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coins=[1, 2, 3], n=3, target=3, </a:t>
            </a:r>
            <a:r>
              <a:rPr lang="en-IN" dirty="0" err="1"/>
              <a:t>dp</a:t>
            </a:r>
            <a:r>
              <a:rPr lang="en-IN" dirty="0"/>
              <a:t>=[1, 0, 0, 0]</a:t>
            </a:r>
          </a:p>
          <a:p>
            <a:endParaRPr lang="en-IN" dirty="0"/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=0]=1, j=1,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1</a:t>
            </a:r>
            <a:r>
              <a:rPr lang="en-IN" dirty="0"/>
              <a:t>, </a:t>
            </a:r>
            <a:r>
              <a:rPr lang="en-IN" dirty="0">
                <a:highlight>
                  <a:srgbClr val="00FFFF"/>
                </a:highlight>
              </a:rPr>
              <a:t>1</a:t>
            </a:r>
            <a:r>
              <a:rPr lang="en-IN" dirty="0"/>
              <a:t>, 0, 0]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=0]=1, j=2, </a:t>
            </a:r>
            <a:r>
              <a:rPr lang="en-IN" dirty="0" err="1"/>
              <a:t>dp</a:t>
            </a:r>
            <a:r>
              <a:rPr lang="en-IN" dirty="0"/>
              <a:t>=[1, </a:t>
            </a:r>
            <a:r>
              <a:rPr lang="en-IN" dirty="0">
                <a:highlight>
                  <a:srgbClr val="00FF00"/>
                </a:highlight>
              </a:rPr>
              <a:t>1</a:t>
            </a:r>
            <a:r>
              <a:rPr lang="en-IN" dirty="0"/>
              <a:t>, </a:t>
            </a:r>
            <a:r>
              <a:rPr lang="en-IN" dirty="0">
                <a:highlight>
                  <a:srgbClr val="00FFFF"/>
                </a:highlight>
              </a:rPr>
              <a:t>1</a:t>
            </a:r>
            <a:r>
              <a:rPr lang="en-IN" dirty="0"/>
              <a:t>, 0]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=0]=1, j=3, </a:t>
            </a:r>
            <a:r>
              <a:rPr lang="en-IN" dirty="0" err="1"/>
              <a:t>dp</a:t>
            </a:r>
            <a:r>
              <a:rPr lang="en-IN" dirty="0"/>
              <a:t>=[1, 1, </a:t>
            </a:r>
            <a:r>
              <a:rPr lang="en-IN" dirty="0">
                <a:highlight>
                  <a:srgbClr val="00FF00"/>
                </a:highlight>
              </a:rPr>
              <a:t>1</a:t>
            </a:r>
            <a:r>
              <a:rPr lang="en-IN" dirty="0"/>
              <a:t>, </a:t>
            </a:r>
            <a:r>
              <a:rPr lang="en-IN" dirty="0">
                <a:highlight>
                  <a:srgbClr val="00FFFF"/>
                </a:highlight>
              </a:rPr>
              <a:t>1</a:t>
            </a:r>
            <a:r>
              <a:rPr lang="en-IN" dirty="0"/>
              <a:t>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=1]=2, j=2,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1</a:t>
            </a:r>
            <a:r>
              <a:rPr lang="en-IN" dirty="0"/>
              <a:t>, 1, </a:t>
            </a:r>
            <a:r>
              <a:rPr lang="en-IN" dirty="0">
                <a:highlight>
                  <a:srgbClr val="00FFFF"/>
                </a:highlight>
              </a:rPr>
              <a:t>2</a:t>
            </a:r>
            <a:r>
              <a:rPr lang="en-IN" dirty="0"/>
              <a:t>, 1]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=1]=2, j=3, </a:t>
            </a:r>
            <a:r>
              <a:rPr lang="en-IN" dirty="0" err="1"/>
              <a:t>dp</a:t>
            </a:r>
            <a:r>
              <a:rPr lang="en-IN" dirty="0"/>
              <a:t>=[1, </a:t>
            </a:r>
            <a:r>
              <a:rPr lang="en-IN" dirty="0">
                <a:highlight>
                  <a:srgbClr val="00FF00"/>
                </a:highlight>
              </a:rPr>
              <a:t>1</a:t>
            </a:r>
            <a:r>
              <a:rPr lang="en-IN" dirty="0"/>
              <a:t>, 2, </a:t>
            </a:r>
            <a:r>
              <a:rPr lang="en-IN" dirty="0">
                <a:highlight>
                  <a:srgbClr val="00FFFF"/>
                </a:highlight>
              </a:rPr>
              <a:t>2</a:t>
            </a:r>
            <a:r>
              <a:rPr lang="en-IN" dirty="0"/>
              <a:t>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=2]=3, j=3,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1</a:t>
            </a:r>
            <a:r>
              <a:rPr lang="en-IN" dirty="0"/>
              <a:t>, 1, 2, </a:t>
            </a:r>
            <a:r>
              <a:rPr lang="en-IN" dirty="0">
                <a:highlight>
                  <a:srgbClr val="00FFFF"/>
                </a:highlight>
              </a:rPr>
              <a:t>3</a:t>
            </a:r>
            <a:r>
              <a:rPr lang="en-IN" dirty="0"/>
              <a:t>]</a:t>
            </a:r>
          </a:p>
          <a:p>
            <a:endParaRPr lang="en-IN" dirty="0"/>
          </a:p>
          <a:p>
            <a:r>
              <a:rPr lang="en-IN" dirty="0"/>
              <a:t>Number of ways to make change for 3 is 3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0A41B10-87CB-E10A-B47C-5669F128DF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340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079"/>
    </mc:Choice>
    <mc:Fallback>
      <p:transition spd="slow" advTm="132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69" x="2740025" y="3743325"/>
          <p14:tracePt t="5178" x="2767013" y="3743325"/>
          <p14:tracePt t="5194" x="2849563" y="3771900"/>
          <p14:tracePt t="5197" x="2886075" y="3779838"/>
          <p14:tracePt t="5213" x="3049588" y="3816350"/>
          <p14:tracePt t="5228" x="3224213" y="3889375"/>
          <p14:tracePt t="5244" x="3424238" y="3971925"/>
          <p14:tracePt t="5247" x="3506788" y="4027488"/>
          <p14:tracePt t="5262" x="3652838" y="4100513"/>
          <p14:tracePt t="5278" x="3798888" y="4227513"/>
          <p14:tracePt t="5295" x="3908425" y="4356100"/>
          <p14:tracePt t="5297" x="3954463" y="4410075"/>
          <p14:tracePt t="5311" x="3971925" y="4429125"/>
          <p14:tracePt t="5327" x="4008438" y="4446588"/>
          <p14:tracePt t="5345" x="4037013" y="4483100"/>
          <p14:tracePt t="5361" x="4054475" y="4502150"/>
          <p14:tracePt t="5377" x="4054475" y="4511675"/>
          <p14:tracePt t="5381" x="4064000" y="4519613"/>
          <p14:tracePt t="5396" x="4064000" y="4529138"/>
          <p14:tracePt t="5416" x="4064000" y="4538663"/>
          <p14:tracePt t="5428" x="4073525" y="4538663"/>
          <p14:tracePt t="5445" x="4073525" y="4548188"/>
          <p14:tracePt t="5462" x="4083050" y="4511675"/>
          <p14:tracePt t="5477" x="4064000" y="4292600"/>
          <p14:tracePt t="5480" x="4037013" y="4146550"/>
          <p14:tracePt t="5495" x="4017963" y="4027488"/>
          <p14:tracePt t="5511" x="4000500" y="3963988"/>
          <p14:tracePt t="5514" x="3990975" y="3944938"/>
          <p14:tracePt t="5529" x="3963988" y="3871913"/>
          <p14:tracePt t="5545" x="3935413" y="3835400"/>
          <p14:tracePt t="5561" x="3844925" y="3679825"/>
          <p14:tracePt t="5564" x="3808413" y="3597275"/>
          <p14:tracePt t="5578" x="3689350" y="3414713"/>
          <p14:tracePt t="5594" x="3598863" y="3287713"/>
          <p14:tracePt t="5611" x="3562350" y="3232150"/>
          <p14:tracePt t="5613" x="3543300" y="3214688"/>
          <p14:tracePt t="5628" x="3506788" y="3187700"/>
          <p14:tracePt t="5644" x="3489325" y="3151188"/>
          <p14:tracePt t="5661" x="3470275" y="3122613"/>
          <p14:tracePt t="5663" x="3460750" y="3114675"/>
          <p14:tracePt t="5678" x="3433763" y="3095625"/>
          <p14:tracePt t="5695" x="3424238" y="3078163"/>
          <p14:tracePt t="5697" x="3416300" y="3068638"/>
          <p14:tracePt t="5712" x="3397250" y="3049588"/>
          <p14:tracePt t="5727" x="3387725" y="3041650"/>
          <p14:tracePt t="5744" x="3370263" y="3022600"/>
          <p14:tracePt t="5747" x="3360738" y="3022600"/>
          <p14:tracePt t="5760" x="3360738" y="3013075"/>
          <p14:tracePt t="5777" x="3360738" y="2995613"/>
          <p14:tracePt t="5794" x="3351213" y="2995613"/>
          <p14:tracePt t="5796" x="3351213" y="2986088"/>
          <p14:tracePt t="5817" x="3343275" y="2976563"/>
          <p14:tracePt t="5832" x="3333750" y="2976563"/>
          <p14:tracePt t="5859" x="3333750" y="2968625"/>
          <p14:tracePt t="5883" x="3324225" y="2968625"/>
          <p14:tracePt t="5923" x="3324225" y="2959100"/>
          <p14:tracePt t="6409" x="3251200" y="2876550"/>
          <p14:tracePt t="6416" x="3141663" y="2794000"/>
          <p14:tracePt t="6428" x="3078163" y="2720975"/>
          <p14:tracePt t="6431" x="3013075" y="2674938"/>
          <p14:tracePt t="6445" x="2794000" y="2528888"/>
          <p14:tracePt t="6461" x="2493963" y="2392363"/>
          <p14:tracePt t="6477" x="2182813" y="2282825"/>
          <p14:tracePt t="6480" x="2127250" y="2255838"/>
          <p14:tracePt t="6494" x="2082800" y="2246313"/>
          <p14:tracePt t="6496" x="2036763" y="2209800"/>
          <p14:tracePt t="6510" x="1973263" y="2182813"/>
          <p14:tracePt t="6527" x="1954213" y="2173288"/>
          <p14:tracePt t="6529" x="1954213" y="2163763"/>
          <p14:tracePt t="6544" x="1936750" y="2163763"/>
          <p14:tracePt t="6545" x="1927225" y="2163763"/>
          <p14:tracePt t="6560" x="1917700" y="2163763"/>
          <p14:tracePt t="6579" x="1908175" y="2155825"/>
          <p14:tracePt t="6620" x="1917700" y="2155825"/>
          <p14:tracePt t="6629" x="1944688" y="2155825"/>
          <p14:tracePt t="6635" x="2027238" y="2173288"/>
          <p14:tracePt t="6643" x="2182813" y="2219325"/>
          <p14:tracePt t="6660" x="2603500" y="2484438"/>
          <p14:tracePt t="6663" x="2786063" y="2601913"/>
          <p14:tracePt t="6678" x="3159125" y="2913063"/>
          <p14:tracePt t="6694" x="3297238" y="3059113"/>
          <p14:tracePt t="6711" x="3351213" y="3122613"/>
          <p14:tracePt t="6713" x="3370263" y="3151188"/>
          <p14:tracePt t="6728" x="3387725" y="3178175"/>
          <p14:tracePt t="6744" x="3397250" y="3195638"/>
          <p14:tracePt t="6761" x="3397250" y="3205163"/>
          <p14:tracePt t="6777" x="3397250" y="3214688"/>
          <p14:tracePt t="6793" x="3387725" y="3232150"/>
          <p14:tracePt t="6811" x="3314700" y="3205163"/>
          <p14:tracePt t="6827" x="3114675" y="3078163"/>
          <p14:tracePt t="6844" x="2803525" y="2784475"/>
          <p14:tracePt t="6847" x="2640013" y="2584450"/>
          <p14:tracePt t="6861" x="2484438" y="2282825"/>
          <p14:tracePt t="6877" x="2346325" y="1917700"/>
          <p14:tracePt t="6894" x="2255838" y="1652588"/>
          <p14:tracePt t="6896" x="2228850" y="1579563"/>
          <p14:tracePt t="6911" x="2182813" y="1479550"/>
          <p14:tracePt t="6928" x="2155825" y="1433513"/>
          <p14:tracePt t="6931" x="2136775" y="1433513"/>
          <p14:tracePt t="6944" x="2119313" y="1433513"/>
          <p14:tracePt t="6960" x="2100263" y="1423988"/>
          <p14:tracePt t="6977" x="2073275" y="1443038"/>
          <p14:tracePt t="6980" x="2054225" y="1452563"/>
          <p14:tracePt t="6995" x="2027238" y="1489075"/>
          <p14:tracePt t="7010" x="1973263" y="1570038"/>
          <p14:tracePt t="7028" x="1881188" y="1862138"/>
          <p14:tracePt t="7030" x="1844675" y="2127250"/>
          <p14:tracePt t="7043" x="1844675" y="2501900"/>
          <p14:tracePt t="7045" x="1871663" y="2740025"/>
          <p14:tracePt t="7060" x="1927225" y="3041650"/>
          <p14:tracePt t="7077" x="2073275" y="3516313"/>
          <p14:tracePt t="7079" x="2100263" y="3643313"/>
          <p14:tracePt t="7094" x="2163763" y="3798888"/>
          <p14:tracePt t="7096" x="2219325" y="3927475"/>
          <p14:tracePt t="7111" x="2301875" y="4073525"/>
          <p14:tracePt t="7114" x="2392363" y="4191000"/>
          <p14:tracePt t="7129" x="2493963" y="4329113"/>
          <p14:tracePt t="7144" x="2574925" y="4402138"/>
          <p14:tracePt t="7160" x="2630488" y="4446588"/>
          <p14:tracePt t="7163" x="2703513" y="4483100"/>
          <p14:tracePt t="7178" x="2849563" y="4492625"/>
          <p14:tracePt t="7194" x="3041650" y="4465638"/>
          <p14:tracePt t="7211" x="3251200" y="4373563"/>
          <p14:tracePt t="7214" x="3370263" y="4319588"/>
          <p14:tracePt t="7226" x="3489325" y="4227513"/>
          <p14:tracePt t="7228" x="3589338" y="4127500"/>
          <p14:tracePt t="7244" x="3708400" y="3908425"/>
          <p14:tracePt t="7260" x="3708400" y="3597275"/>
          <p14:tracePt t="7262" x="3708400" y="3351213"/>
          <p14:tracePt t="7278" x="3625850" y="2857500"/>
          <p14:tracePt t="7294" x="3452813" y="2438400"/>
          <p14:tracePt t="7311" x="3178175" y="1898650"/>
          <p14:tracePt t="7328" x="2895600" y="1570038"/>
          <p14:tracePt t="7343" x="2557463" y="1397000"/>
          <p14:tracePt t="7347" x="2447925" y="1350963"/>
          <p14:tracePt t="7361" x="2146300" y="1343025"/>
          <p14:tracePt t="7378" x="1827213" y="1497013"/>
          <p14:tracePt t="7394" x="1516063" y="1698625"/>
          <p14:tracePt t="7396" x="1416050" y="1781175"/>
          <p14:tracePt t="7410" x="1241425" y="1973263"/>
          <p14:tracePt t="7427" x="1058863" y="2273300"/>
          <p14:tracePt t="7445" x="941388" y="2747963"/>
          <p14:tracePt t="7460" x="941388" y="3122613"/>
          <p14:tracePt t="7477" x="995363" y="3524250"/>
          <p14:tracePt t="7480" x="1068388" y="3844925"/>
          <p14:tracePt t="7495" x="1277938" y="4356100"/>
          <p14:tracePt t="7510" x="1489075" y="4830763"/>
          <p14:tracePt t="7528" x="1790700" y="5368925"/>
          <p14:tracePt t="7531" x="1973263" y="5634038"/>
          <p14:tracePt t="7544" x="2173288" y="5945188"/>
          <p14:tracePt t="7560" x="2365375" y="6164263"/>
          <p14:tracePt t="7577" x="2511425" y="6264275"/>
          <p14:tracePt t="7580" x="2574925" y="6283325"/>
          <p14:tracePt t="7594" x="2757488" y="6283325"/>
          <p14:tracePt t="7611" x="3059113" y="6218238"/>
          <p14:tracePt t="7614" x="3195638" y="6127750"/>
          <p14:tracePt t="7628" x="3306763" y="5926138"/>
          <p14:tracePt t="7645" x="3479800" y="5478463"/>
          <p14:tracePt t="7661" x="3652838" y="4967288"/>
          <p14:tracePt t="7664" x="3689350" y="4730750"/>
          <p14:tracePt t="7678" x="3708400" y="4256088"/>
          <p14:tracePt t="7693" x="3708400" y="3862388"/>
          <p14:tracePt t="7710" x="3625850" y="3497263"/>
          <p14:tracePt t="7713" x="3570288" y="3241675"/>
          <p14:tracePt t="7728" x="3416300" y="2740025"/>
          <p14:tracePt t="7743" x="3324225" y="2419350"/>
          <p14:tracePt t="7760" x="3141663" y="2146300"/>
          <p14:tracePt t="7763" x="3022600" y="2027238"/>
          <p14:tracePt t="7778" x="2803525" y="1917700"/>
          <p14:tracePt t="7793" x="2547938" y="1844675"/>
          <p14:tracePt t="7810" x="2301875" y="1871663"/>
          <p14:tracePt t="7812" x="2155825" y="1908175"/>
          <p14:tracePt t="7827" x="1963738" y="1963738"/>
          <p14:tracePt t="7843" x="1744663" y="2046288"/>
          <p14:tracePt t="7861" x="1552575" y="2155825"/>
          <p14:tracePt t="7877" x="1470025" y="2246313"/>
          <p14:tracePt t="7894" x="1333500" y="2365375"/>
          <p14:tracePt t="7897" x="1296988" y="2428875"/>
          <p14:tracePt t="7912" x="1214438" y="2620963"/>
          <p14:tracePt t="7929" x="1160463" y="2813050"/>
          <p14:tracePt t="7931" x="1141413" y="3068638"/>
          <p14:tracePt t="7944" x="1150938" y="3341688"/>
          <p14:tracePt t="7946" x="1187450" y="3506788"/>
          <p14:tracePt t="7960" x="1233488" y="3670300"/>
          <p14:tracePt t="7962" x="1306513" y="3871913"/>
          <p14:tracePt t="7976" x="1533525" y="4392613"/>
          <p14:tracePt t="7994" x="1762125" y="4730750"/>
          <p14:tracePt t="7995" x="1835150" y="4830763"/>
          <p14:tracePt t="8010" x="2017713" y="5022850"/>
          <p14:tracePt t="8026" x="2273300" y="5214938"/>
          <p14:tracePt t="8030" x="2374900" y="5259388"/>
          <p14:tracePt t="8044" x="2611438" y="5368925"/>
          <p14:tracePt t="8060" x="2940050" y="5414963"/>
          <p14:tracePt t="8077" x="3168650" y="5387975"/>
          <p14:tracePt t="8080" x="3333750" y="5341938"/>
          <p14:tracePt t="8094" x="3470275" y="5268913"/>
          <p14:tracePt t="8097" x="3635375" y="5186363"/>
          <p14:tracePt t="8110" x="3854450" y="5032375"/>
          <p14:tracePt t="8127" x="4137025" y="4811713"/>
          <p14:tracePt t="8130" x="4219575" y="4675188"/>
          <p14:tracePt t="8144" x="4346575" y="4392613"/>
          <p14:tracePt t="8160" x="4438650" y="3963988"/>
          <p14:tracePt t="8178" x="4392613" y="2930525"/>
          <p14:tracePt t="8193" x="4256088" y="2547938"/>
          <p14:tracePt t="8210" x="4127500" y="2182813"/>
          <p14:tracePt t="8213" x="4064000" y="2027238"/>
          <p14:tracePt t="8228" x="3854450" y="1671638"/>
          <p14:tracePt t="8243" x="3652838" y="1479550"/>
          <p14:tracePt t="8260" x="3489325" y="1343025"/>
          <p14:tracePt t="8263" x="3351213" y="1270000"/>
          <p14:tracePt t="8277" x="3105150" y="1177925"/>
          <p14:tracePt t="8293" x="2895600" y="1168400"/>
          <p14:tracePt t="8310" x="2693988" y="1168400"/>
          <p14:tracePt t="8312" x="2566988" y="1214438"/>
          <p14:tracePt t="8327" x="2411413" y="1277938"/>
          <p14:tracePt t="8329" x="2228850" y="1387475"/>
          <p14:tracePt t="8343" x="1990725" y="1598613"/>
          <p14:tracePt t="8360" x="1835150" y="1781175"/>
          <p14:tracePt t="8362" x="1744663" y="1954213"/>
          <p14:tracePt t="8376" x="1616075" y="2246313"/>
          <p14:tracePt t="8394" x="1533525" y="2538413"/>
          <p14:tracePt t="8397" x="1516063" y="2684463"/>
          <p14:tracePt t="8412" x="1516063" y="3059113"/>
          <p14:tracePt t="8426" x="1579563" y="3424238"/>
          <p14:tracePt t="8444" x="1681163" y="3743325"/>
          <p14:tracePt t="8446" x="1717675" y="3889375"/>
          <p14:tracePt t="8461" x="1863725" y="4256088"/>
          <p14:tracePt t="8476" x="2036763" y="4565650"/>
          <p14:tracePt t="8494" x="2219325" y="4840288"/>
          <p14:tracePt t="8496" x="2292350" y="4976813"/>
          <p14:tracePt t="8510" x="2484438" y="5178425"/>
          <p14:tracePt t="8526" x="2667000" y="5295900"/>
          <p14:tracePt t="8545" x="3005138" y="5405438"/>
          <p14:tracePt t="8560" x="3314700" y="5405438"/>
          <p14:tracePt t="8577" x="3525838" y="5378450"/>
          <p14:tracePt t="8580" x="3652838" y="5332413"/>
          <p14:tracePt t="8594" x="3871913" y="5186363"/>
          <p14:tracePt t="8610" x="4146550" y="4986338"/>
          <p14:tracePt t="8627" x="4283075" y="4684713"/>
          <p14:tracePt t="8629" x="4310063" y="4519613"/>
          <p14:tracePt t="8644" x="4329113" y="4356100"/>
          <p14:tracePt t="8661" x="4365625" y="4146550"/>
          <p14:tracePt t="8664" x="4365625" y="4017963"/>
          <p14:tracePt t="8679" x="4338638" y="3808413"/>
          <p14:tracePt t="8694" x="4310063" y="3633788"/>
          <p14:tracePt t="8710" x="4256088" y="3360738"/>
          <p14:tracePt t="8728" x="4110038" y="2995613"/>
          <p14:tracePt t="8744" x="4044950" y="2886075"/>
          <p14:tracePt t="8760" x="3971925" y="2757488"/>
          <p14:tracePt t="8763" x="3944938" y="2720975"/>
          <p14:tracePt t="8778" x="3890963" y="2674938"/>
          <p14:tracePt t="8793" x="3844925" y="2647950"/>
          <p14:tracePt t="8810" x="3762375" y="2611438"/>
          <p14:tracePt t="8812" x="3735388" y="2601913"/>
          <p14:tracePt t="8827" x="3662363" y="2584450"/>
          <p14:tracePt t="8843" x="3579813" y="2565400"/>
          <p14:tracePt t="8860" x="3433763" y="2565400"/>
          <p14:tracePt t="8862" x="3379788" y="2565400"/>
          <p14:tracePt t="8876" x="3351213" y="2565400"/>
          <p14:tracePt t="8879" x="3314700" y="2565400"/>
          <p14:tracePt t="8893" x="3241675" y="2593975"/>
          <p14:tracePt t="8896" x="3205163" y="2601913"/>
          <p14:tracePt t="8911" x="3151188" y="2630488"/>
          <p14:tracePt t="8927" x="3114675" y="2674938"/>
          <p14:tracePt t="8943" x="3078163" y="2720975"/>
          <p14:tracePt t="8960" x="3041650" y="2840038"/>
          <p14:tracePt t="8977" x="3041650" y="2976563"/>
          <p14:tracePt t="8993" x="3105150" y="3260725"/>
          <p14:tracePt t="8996" x="3151188" y="3360738"/>
          <p14:tracePt t="9010" x="3214688" y="3516313"/>
          <p14:tracePt t="9026" x="3379788" y="3735388"/>
          <p14:tracePt t="9044" x="3725863" y="4210050"/>
          <p14:tracePt t="9059" x="3862388" y="4300538"/>
          <p14:tracePt t="9405" x="3844925" y="4346575"/>
          <p14:tracePt t="9413" x="3817938" y="4456113"/>
          <p14:tracePt t="9427" x="3735388" y="4721225"/>
          <p14:tracePt t="9444" x="3579813" y="5013325"/>
          <p14:tracePt t="9447" x="3525838" y="5105400"/>
          <p14:tracePt t="9461" x="3452813" y="5205413"/>
          <p14:tracePt t="9477" x="3397250" y="5259388"/>
          <p14:tracePt t="9494" x="3360738" y="5305425"/>
          <p14:tracePt t="9496" x="3314700" y="5341938"/>
          <p14:tracePt t="9509" x="3270250" y="5360988"/>
          <p14:tracePt t="9511" x="3241675" y="5368925"/>
          <p14:tracePt t="9526" x="3168650" y="5405438"/>
          <p14:tracePt t="9543" x="3086100" y="5451475"/>
          <p14:tracePt t="9545" x="3049588" y="5461000"/>
          <p14:tracePt t="9560" x="2986088" y="5470525"/>
          <p14:tracePt t="9562" x="2959100" y="5470525"/>
          <p14:tracePt t="9576" x="2886075" y="5470525"/>
          <p14:tracePt t="9593" x="2720975" y="5451475"/>
          <p14:tracePt t="9595" x="2630488" y="5414963"/>
          <p14:tracePt t="9609" x="2428875" y="5295900"/>
          <p14:tracePt t="9627" x="2292350" y="5132388"/>
          <p14:tracePt t="9630" x="2219325" y="5049838"/>
          <p14:tracePt t="9644" x="2109788" y="4867275"/>
          <p14:tracePt t="9660" x="2000250" y="4621213"/>
          <p14:tracePt t="9677" x="1954213" y="4492625"/>
          <p14:tracePt t="9680" x="1944688" y="4465638"/>
          <p14:tracePt t="9693" x="1927225" y="4429125"/>
          <p14:tracePt t="9709" x="1927225" y="4410075"/>
          <p14:tracePt t="9727" x="1917700" y="4402138"/>
          <p14:tracePt t="9729" x="1917700" y="4392613"/>
          <p14:tracePt t="9744" x="1917700" y="4383088"/>
          <p14:tracePt t="9784" x="1927225" y="4383088"/>
          <p14:tracePt t="9791" x="1944688" y="4383088"/>
          <p14:tracePt t="9799" x="1973263" y="4373563"/>
          <p14:tracePt t="9809" x="2000250" y="4373563"/>
          <p14:tracePt t="9812" x="2036763" y="4373563"/>
          <p14:tracePt t="9828" x="2173288" y="4383088"/>
          <p14:tracePt t="9843" x="2255838" y="4419600"/>
          <p14:tracePt t="9859" x="2328863" y="4446588"/>
          <p14:tracePt t="9862" x="2392363" y="4456113"/>
          <p14:tracePt t="9877" x="2501900" y="4519613"/>
          <p14:tracePt t="9892" x="2574925" y="4592638"/>
          <p14:tracePt t="9911" x="2720975" y="4730750"/>
          <p14:tracePt t="9926" x="2757488" y="4775200"/>
          <p14:tracePt t="9928" x="2803525" y="4794250"/>
          <p14:tracePt t="9944" x="2849563" y="4830763"/>
          <p14:tracePt t="9947" x="2867025" y="4857750"/>
          <p14:tracePt t="9960" x="2903538" y="4894263"/>
          <p14:tracePt t="9976" x="2959100" y="4922838"/>
          <p14:tracePt t="9992" x="2968625" y="4940300"/>
          <p14:tracePt t="10010" x="3013075" y="4967288"/>
          <p14:tracePt t="10027" x="3041650" y="4976813"/>
          <p14:tracePt t="10044" x="3049588" y="4986338"/>
          <p14:tracePt t="10046" x="3059113" y="4986338"/>
          <p14:tracePt t="10060" x="3078163" y="4995863"/>
          <p14:tracePt t="10077" x="3078163" y="5003800"/>
          <p14:tracePt t="10094" x="3095625" y="5032375"/>
          <p14:tracePt t="10110" x="3105150" y="5032375"/>
          <p14:tracePt t="10112" x="3105150" y="5040313"/>
          <p14:tracePt t="10126" x="3122613" y="5040313"/>
          <p14:tracePt t="10144" x="3132138" y="5049838"/>
          <p14:tracePt t="10186" x="3141663" y="5049838"/>
          <p14:tracePt t="10200" x="3151188" y="5049838"/>
          <p14:tracePt t="10263" x="3141663" y="5049838"/>
          <p14:tracePt t="10278" x="3132138" y="5040313"/>
          <p14:tracePt t="10285" x="3122613" y="5032375"/>
          <p14:tracePt t="10293" x="3114675" y="5013325"/>
          <p14:tracePt t="10309" x="3078163" y="4995863"/>
          <p14:tracePt t="10313" x="3059113" y="4986338"/>
          <p14:tracePt t="10327" x="3022600" y="4959350"/>
          <p14:tracePt t="10342" x="2949575" y="4913313"/>
          <p14:tracePt t="10359" x="2895600" y="4876800"/>
          <p14:tracePt t="10362" x="2867025" y="4857750"/>
          <p14:tracePt t="10377" x="2767013" y="4784725"/>
          <p14:tracePt t="10392" x="2693988" y="4711700"/>
          <p14:tracePt t="10410" x="2620963" y="4648200"/>
          <p14:tracePt t="10412" x="2574925" y="4602163"/>
          <p14:tracePt t="10427" x="2438400" y="4438650"/>
          <p14:tracePt t="10443" x="2328863" y="4237038"/>
          <p14:tracePt t="10459" x="2228850" y="4090988"/>
          <p14:tracePt t="10462" x="2192338" y="4044950"/>
          <p14:tracePt t="10476" x="2173288" y="3963988"/>
          <p14:tracePt t="10478" x="2146300" y="3898900"/>
          <p14:tracePt t="10493" x="2136775" y="3779838"/>
          <p14:tracePt t="10496" x="2136775" y="3725863"/>
          <p14:tracePt t="10511" x="2136775" y="3662363"/>
          <p14:tracePt t="10526" x="2136775" y="3597275"/>
          <p14:tracePt t="10542" x="2136775" y="3524250"/>
          <p14:tracePt t="10545" x="2136775" y="3487738"/>
          <p14:tracePt t="10561" x="2136775" y="3443288"/>
          <p14:tracePt t="10577" x="2136775" y="3370263"/>
          <p14:tracePt t="10594" x="2136775" y="3287713"/>
          <p14:tracePt t="10596" x="2146300" y="3260725"/>
          <p14:tracePt t="10610" x="2146300" y="3224213"/>
          <p14:tracePt t="10612" x="2146300" y="3205163"/>
          <p14:tracePt t="10626" x="2146300" y="3159125"/>
          <p14:tracePt t="10642" x="2146300" y="3105150"/>
          <p14:tracePt t="10645" x="2146300" y="3086100"/>
          <p14:tracePt t="10659" x="2146300" y="3032125"/>
          <p14:tracePt t="10677" x="2146300" y="2949575"/>
          <p14:tracePt t="10679" x="2146300" y="2903538"/>
          <p14:tracePt t="10694" x="2146300" y="2830513"/>
          <p14:tracePt t="10710" x="2146300" y="2784475"/>
          <p14:tracePt t="10727" x="2146300" y="2740025"/>
          <p14:tracePt t="10729" x="2146300" y="2720975"/>
          <p14:tracePt t="10743" x="2146300" y="2711450"/>
          <p14:tracePt t="10759" x="2146300" y="2703513"/>
          <p14:tracePt t="10776" x="2146300" y="2684463"/>
          <p14:tracePt t="10778" x="2146300" y="2667000"/>
          <p14:tracePt t="10794" x="2146300" y="2647950"/>
          <p14:tracePt t="10809" x="2146300" y="2638425"/>
          <p14:tracePt t="10826" x="2136775" y="2611438"/>
          <p14:tracePt t="10828" x="2127250" y="2593975"/>
          <p14:tracePt t="10843" x="2100263" y="2584450"/>
          <p14:tracePt t="11223" x="2100263" y="2667000"/>
          <p14:tracePt t="11231" x="2090738" y="2820988"/>
          <p14:tracePt t="11244" x="2027238" y="3059113"/>
          <p14:tracePt t="11259" x="2017713" y="3132138"/>
          <p14:tracePt t="11276" x="2000250" y="3168650"/>
          <p14:tracePt t="11279" x="2000250" y="3178175"/>
          <p14:tracePt t="11293" x="1990725" y="3214688"/>
          <p14:tracePt t="11309" x="1981200" y="3232150"/>
          <p14:tracePt t="11326" x="1981200" y="3241675"/>
          <p14:tracePt t="11329" x="1973263" y="3251200"/>
          <p14:tracePt t="11343" x="1963738" y="3278188"/>
          <p14:tracePt t="11360" x="1944688" y="3287713"/>
          <p14:tracePt t="11377" x="1917700" y="3297238"/>
          <p14:tracePt t="11392" x="1881188" y="3305175"/>
          <p14:tracePt t="11410" x="1871663" y="3305175"/>
          <p14:tracePt t="11413" x="1844675" y="3305175"/>
          <p14:tracePt t="11427" x="1817688" y="3305175"/>
          <p14:tracePt t="11442" x="1781175" y="3305175"/>
          <p14:tracePt t="11459" x="1754188" y="3305175"/>
          <p14:tracePt t="11462" x="1744663" y="3305175"/>
          <p14:tracePt t="11477" x="1717675" y="3305175"/>
          <p14:tracePt t="11492" x="1698625" y="3305175"/>
          <p14:tracePt t="11511" x="1681163" y="3305175"/>
          <p14:tracePt t="11532" x="1671638" y="3305175"/>
          <p14:tracePt t="11546" x="1662113" y="3305175"/>
          <p14:tracePt t="11617" x="1662113" y="3314700"/>
          <p14:tracePt t="11624" x="1671638" y="3314700"/>
          <p14:tracePt t="11638" x="1681163" y="3314700"/>
          <p14:tracePt t="11645" x="1698625" y="3314700"/>
          <p14:tracePt t="11660" x="1708150" y="3324225"/>
          <p14:tracePt t="11662" x="1735138" y="3324225"/>
          <p14:tracePt t="11675" x="1771650" y="3333750"/>
          <p14:tracePt t="11692" x="1798638" y="3341688"/>
          <p14:tracePt t="11709" x="1817688" y="3341688"/>
          <p14:tracePt t="11725" x="1835150" y="3351213"/>
          <p14:tracePt t="11743" x="1863725" y="3360738"/>
          <p14:tracePt t="11765" x="1871663" y="3370263"/>
          <p14:tracePt t="11785" x="1871663" y="3378200"/>
          <p14:tracePt t="11828" x="1871663" y="3387725"/>
          <p14:tracePt t="11835" x="1863725" y="3387725"/>
          <p14:tracePt t="11843" x="1854200" y="3387725"/>
          <p14:tracePt t="11859" x="1835150" y="3387725"/>
          <p14:tracePt t="11876" x="1827213" y="3387725"/>
          <p14:tracePt t="11878" x="1817688" y="3387725"/>
          <p14:tracePt t="11892" x="1808163" y="3387725"/>
          <p14:tracePt t="11909" x="1798638" y="3387725"/>
          <p14:tracePt t="11926" x="1781175" y="3397250"/>
          <p14:tracePt t="11942" x="1771650" y="3397250"/>
          <p14:tracePt t="11976" x="1762125" y="3397250"/>
          <p14:tracePt t="12131" x="1771650" y="3397250"/>
          <p14:tracePt t="12159" x="1781175" y="3397250"/>
          <p14:tracePt t="12180" x="1790700" y="3397250"/>
          <p14:tracePt t="12209" x="1798638" y="3397250"/>
          <p14:tracePt t="12222" x="1808163" y="3397250"/>
          <p14:tracePt t="12229" x="1817688" y="3397250"/>
          <p14:tracePt t="12243" x="1835150" y="3397250"/>
          <p14:tracePt t="12259" x="1863725" y="3387725"/>
          <p14:tracePt t="12275" x="1890713" y="3387725"/>
          <p14:tracePt t="12279" x="1900238" y="3387725"/>
          <p14:tracePt t="12292" x="1908175" y="3387725"/>
          <p14:tracePt t="12308" x="1954213" y="3387725"/>
          <p14:tracePt t="12326" x="1973263" y="3387725"/>
          <p14:tracePt t="12329" x="1981200" y="3387725"/>
          <p14:tracePt t="12343" x="1990725" y="3387725"/>
          <p14:tracePt t="12358" x="2009775" y="3387725"/>
          <p14:tracePt t="12375" x="2027238" y="3378200"/>
          <p14:tracePt t="12378" x="2027238" y="3360738"/>
          <p14:tracePt t="12392" x="2036763" y="3333750"/>
          <p14:tracePt t="12408" x="2027238" y="3278188"/>
          <p14:tracePt t="12427" x="1900238" y="3151188"/>
          <p14:tracePt t="12442" x="1844675" y="3086100"/>
          <p14:tracePt t="12458" x="1771650" y="3041650"/>
          <p14:tracePt t="12461" x="1754188" y="3032125"/>
          <p14:tracePt t="12477" x="1725613" y="3013075"/>
          <p14:tracePt t="12492" x="1717675" y="3013075"/>
          <p14:tracePt t="12509" x="1698625" y="3005138"/>
          <p14:tracePt t="12512" x="1689100" y="2995613"/>
          <p14:tracePt t="12526" x="1681163" y="2995613"/>
          <p14:tracePt t="12542" x="1671638" y="2995613"/>
          <p14:tracePt t="12575" x="1662113" y="2995613"/>
          <p14:tracePt t="12603" x="1652588" y="2995613"/>
          <p14:tracePt t="12625" x="1644650" y="2995613"/>
          <p14:tracePt t="12807" x="1652588" y="2995613"/>
          <p14:tracePt t="12821" x="1662113" y="2995613"/>
          <p14:tracePt t="12835" x="1671638" y="2995613"/>
          <p14:tracePt t="12844" x="1689100" y="2995613"/>
          <p14:tracePt t="12858" x="1717675" y="2995613"/>
          <p14:tracePt t="12875" x="1754188" y="3005138"/>
          <p14:tracePt t="12878" x="1771650" y="3005138"/>
          <p14:tracePt t="12892" x="1790700" y="3005138"/>
          <p14:tracePt t="12895" x="1817688" y="3005138"/>
          <p14:tracePt t="12908" x="1871663" y="3013075"/>
          <p14:tracePt t="12927" x="1963738" y="3013075"/>
          <p14:tracePt t="12941" x="2017713" y="3013075"/>
          <p14:tracePt t="12959" x="2073275" y="3022600"/>
          <p14:tracePt t="12962" x="2100263" y="3022600"/>
          <p14:tracePt t="12976" x="2200275" y="3032125"/>
          <p14:tracePt t="12991" x="2382838" y="3032125"/>
          <p14:tracePt t="13008" x="2603500" y="3022600"/>
          <p14:tracePt t="13011" x="2693988" y="3013075"/>
          <p14:tracePt t="13026" x="2922588" y="2986088"/>
          <p14:tracePt t="13042" x="3059113" y="2968625"/>
          <p14:tracePt t="13058" x="3151188" y="2968625"/>
          <p14:tracePt t="13061" x="3241675" y="2959100"/>
          <p14:tracePt t="13075" x="3360738" y="2949575"/>
          <p14:tracePt t="13092" x="3443288" y="2949575"/>
          <p14:tracePt t="13109" x="3533775" y="2949575"/>
          <p14:tracePt t="13125" x="3589338" y="2949575"/>
          <p14:tracePt t="13142" x="3679825" y="2959100"/>
          <p14:tracePt t="13159" x="3752850" y="2968625"/>
          <p14:tracePt t="13175" x="3789363" y="2976563"/>
          <p14:tracePt t="13192" x="3844925" y="2976563"/>
          <p14:tracePt t="13195" x="3881438" y="2986088"/>
          <p14:tracePt t="13208" x="3927475" y="2986088"/>
          <p14:tracePt t="13225" x="3963988" y="2986088"/>
          <p14:tracePt t="13242" x="3990975" y="2986088"/>
          <p14:tracePt t="13245" x="4027488" y="2986088"/>
          <p14:tracePt t="13259" x="4044950" y="2986088"/>
          <p14:tracePt t="13261" x="4044950" y="2995613"/>
          <p14:tracePt t="13275" x="4090988" y="3005138"/>
          <p14:tracePt t="13293" x="4164013" y="3013075"/>
          <p14:tracePt t="13309" x="4192588" y="3013075"/>
          <p14:tracePt t="13326" x="4229100" y="3022600"/>
          <p14:tracePt t="13328" x="4246563" y="3022600"/>
          <p14:tracePt t="13343" x="4292600" y="3022600"/>
          <p14:tracePt t="13358" x="4310063" y="3022600"/>
          <p14:tracePt t="13375" x="4365625" y="3032125"/>
          <p14:tracePt t="13378" x="4383088" y="3032125"/>
          <p14:tracePt t="13392" x="4438650" y="3032125"/>
          <p14:tracePt t="13408" x="4475163" y="3032125"/>
          <p14:tracePt t="13425" x="4521200" y="3032125"/>
          <p14:tracePt t="13428" x="4529138" y="3032125"/>
          <p14:tracePt t="13442" x="4548188" y="3041650"/>
          <p14:tracePt t="13444" x="4575175" y="3041650"/>
          <p14:tracePt t="13459" x="4594225" y="3049588"/>
          <p14:tracePt t="13462" x="4611688" y="3049588"/>
          <p14:tracePt t="13476" x="4621213" y="3049588"/>
          <p14:tracePt t="13492" x="4638675" y="3049588"/>
          <p14:tracePt t="13508" x="4648200" y="3049588"/>
          <p14:tracePt t="13511" x="4657725" y="3049588"/>
          <p14:tracePt t="13525" x="4667250" y="3049588"/>
          <p14:tracePt t="13541" x="4675188" y="3049588"/>
          <p14:tracePt t="13559" x="4684713" y="3049588"/>
          <p14:tracePt t="13576" x="4694238" y="3049588"/>
          <p14:tracePt t="13591" x="4703763" y="3049588"/>
          <p14:tracePt t="13638" x="4711700" y="3049588"/>
          <p14:tracePt t="13645" x="4711700" y="3059113"/>
          <p14:tracePt t="13701" x="4703763" y="3059113"/>
          <p14:tracePt t="13709" x="4694238" y="3059113"/>
          <p14:tracePt t="13722" x="4684713" y="3059113"/>
          <p14:tracePt t="13737" x="4675188" y="3059113"/>
          <p14:tracePt t="13744" x="4667250" y="3059113"/>
          <p14:tracePt t="13758" x="4648200" y="3068638"/>
          <p14:tracePt t="13775" x="4638675" y="3068638"/>
          <p14:tracePt t="13792" x="4630738" y="3068638"/>
          <p14:tracePt t="13794" x="4621213" y="3068638"/>
          <p14:tracePt t="13808" x="4602163" y="3068638"/>
          <p14:tracePt t="13825" x="4594225" y="3068638"/>
          <p14:tracePt t="13828" x="4584700" y="3068638"/>
          <p14:tracePt t="13843" x="4575175" y="3068638"/>
          <p14:tracePt t="13870" x="4565650" y="3078163"/>
          <p14:tracePt t="13893" x="4584700" y="3078163"/>
          <p14:tracePt t="13899" x="4602163" y="3078163"/>
          <p14:tracePt t="13908" x="4667250" y="3078163"/>
          <p14:tracePt t="13926" x="5086350" y="3041650"/>
          <p14:tracePt t="13928" x="5414963" y="2976563"/>
          <p14:tracePt t="13942" x="5891213" y="2886075"/>
          <p14:tracePt t="13944" x="6219825" y="2794000"/>
          <p14:tracePt t="13958" x="6894513" y="2693988"/>
          <p14:tracePt t="13976" x="7461250" y="2703513"/>
          <p14:tracePt t="13992" x="7999413" y="2747963"/>
          <p14:tracePt t="14009" x="8539163" y="2849563"/>
          <p14:tracePt t="14012" x="8758238" y="2849563"/>
          <p14:tracePt t="14026" x="9040813" y="2886075"/>
          <p14:tracePt t="14042" x="9332913" y="2886075"/>
          <p14:tracePt t="14058" x="9478963" y="2886075"/>
          <p14:tracePt t="14061" x="9507538" y="2876550"/>
          <p14:tracePt t="14076" x="9534525" y="2876550"/>
          <p14:tracePt t="14091" x="9544050" y="2876550"/>
          <p14:tracePt t="14117" x="9544050" y="2867025"/>
          <p14:tracePt t="14138" x="9544050" y="2857500"/>
          <p14:tracePt t="14406" x="9653588" y="2784475"/>
          <p14:tracePt t="14413" x="9809163" y="2693988"/>
          <p14:tracePt t="14425" x="9982200" y="2601913"/>
          <p14:tracePt t="14428" x="10128250" y="2538413"/>
          <p14:tracePt t="14442" x="10264775" y="2511425"/>
          <p14:tracePt t="14458" x="10383838" y="2492375"/>
          <p14:tracePt t="14475" x="10447338" y="2465388"/>
          <p14:tracePt t="14478" x="10456863" y="2465388"/>
          <p14:tracePt t="14493" x="10466388" y="2465388"/>
          <p14:tracePt t="14689" x="10456863" y="2465388"/>
          <p14:tracePt t="14696" x="10437813" y="2455863"/>
          <p14:tracePt t="14709" x="10374313" y="2438400"/>
          <p14:tracePt t="14725" x="10337800" y="2428875"/>
          <p14:tracePt t="14741" x="10255250" y="2411413"/>
          <p14:tracePt t="14745" x="10237788" y="2401888"/>
          <p14:tracePt t="14760" x="10191750" y="2392363"/>
          <p14:tracePt t="14775" x="10174288" y="2382838"/>
          <p14:tracePt t="14791" x="10155238" y="2374900"/>
          <p14:tracePt t="14808" x="10145713" y="2374900"/>
          <p14:tracePt t="14825" x="10128250" y="2365375"/>
          <p14:tracePt t="14842" x="10118725" y="2365375"/>
          <p14:tracePt t="14844" x="10109200" y="2355850"/>
          <p14:tracePt t="14858" x="10101263" y="2355850"/>
          <p14:tracePt t="16385" x="10055225" y="2328863"/>
          <p14:tracePt t="16393" x="9972675" y="2273300"/>
          <p14:tracePt t="16408" x="9890125" y="2209800"/>
          <p14:tracePt t="16425" x="9853613" y="2192338"/>
          <p14:tracePt t="16428" x="9845675" y="2192338"/>
          <p14:tracePt t="16442" x="9826625" y="2182813"/>
          <p14:tracePt t="16463" x="9817100" y="2182813"/>
          <p14:tracePt t="16474" x="9809163" y="2182813"/>
          <p14:tracePt t="16498" x="9799638" y="2182813"/>
          <p14:tracePt t="16605" x="9809163" y="2182813"/>
          <p14:tracePt t="16618" x="9817100" y="2182813"/>
          <p14:tracePt t="16660" x="9817100" y="2173288"/>
          <p14:tracePt t="16667" x="9826625" y="2173288"/>
          <p14:tracePt t="16681" x="9836150" y="2163763"/>
          <p14:tracePt t="16691" x="9845675" y="2163763"/>
          <p14:tracePt t="16708" x="9853613" y="2155825"/>
          <p14:tracePt t="16710" x="9863138" y="2155825"/>
          <p14:tracePt t="16725" x="9872663" y="2146300"/>
          <p14:tracePt t="16740" x="9890125" y="2146300"/>
          <p14:tracePt t="16758" x="9909175" y="2136775"/>
          <p14:tracePt t="16775" x="9926638" y="2136775"/>
          <p14:tracePt t="16791" x="9936163" y="2136775"/>
          <p14:tracePt t="16795" x="9936163" y="2127250"/>
          <p14:tracePt t="16808" x="9945688" y="2119313"/>
          <p14:tracePt t="16824" x="9955213" y="2119313"/>
          <p14:tracePt t="16845" x="9963150" y="2109788"/>
          <p14:tracePt t="16865" x="9972675" y="2100263"/>
          <p14:tracePt t="16879" x="9972675" y="2090738"/>
          <p14:tracePt t="17288" x="9982200" y="2090738"/>
          <p14:tracePt t="17295" x="10018713" y="2090738"/>
          <p14:tracePt t="17308" x="10128250" y="2090738"/>
          <p14:tracePt t="17324" x="10237788" y="2100263"/>
          <p14:tracePt t="17340" x="10347325" y="2109788"/>
          <p14:tracePt t="17358" x="10493375" y="2127250"/>
          <p14:tracePt t="17374" x="10566400" y="2136775"/>
          <p14:tracePt t="17391" x="10621963" y="2155825"/>
          <p14:tracePt t="17394" x="10666413" y="2163763"/>
          <p14:tracePt t="17408" x="10721975" y="2173288"/>
          <p14:tracePt t="17424" x="10785475" y="2182813"/>
          <p14:tracePt t="17440" x="10804525" y="2192338"/>
          <p14:tracePt t="17443" x="10812463" y="2192338"/>
          <p14:tracePt t="17457" x="10831513" y="2192338"/>
          <p14:tracePt t="17473" x="10848975" y="2192338"/>
          <p14:tracePt t="17490" x="10868025" y="2192338"/>
          <p14:tracePt t="17492" x="10877550" y="2192338"/>
          <p14:tracePt t="17513" x="10885488" y="2192338"/>
          <p14:tracePt t="17534" x="10895013" y="2192338"/>
          <p14:tracePt t="17542" x="10904538" y="2192338"/>
          <p14:tracePt t="17558" x="10914063" y="2192338"/>
          <p14:tracePt t="17574" x="10922000" y="2192338"/>
          <p14:tracePt t="17576" x="10931525" y="2192338"/>
          <p14:tracePt t="17611" x="10941050" y="2192338"/>
          <p14:tracePt t="17632" x="10950575" y="2192338"/>
          <p14:tracePt t="17647" x="10958513" y="2192338"/>
          <p14:tracePt t="17984" x="10904538" y="2200275"/>
          <p14:tracePt t="17992" x="10758488" y="2219325"/>
          <p14:tracePt t="18007" x="10429875" y="2273300"/>
          <p14:tracePt t="18023" x="10091738" y="2338388"/>
          <p14:tracePt t="18041" x="9680575" y="2474913"/>
          <p14:tracePt t="18056" x="9361488" y="2565400"/>
          <p14:tracePt t="18073" x="9096375" y="2638425"/>
          <p14:tracePt t="18076" x="8996363" y="2667000"/>
          <p14:tracePt t="18091" x="8685213" y="2747963"/>
          <p14:tracePt t="18107" x="8347075" y="2830513"/>
          <p14:tracePt t="18123" x="8035925" y="2876550"/>
          <p14:tracePt t="18126" x="7918450" y="2903538"/>
          <p14:tracePt t="18141" x="7680325" y="2930525"/>
          <p14:tracePt t="18157" x="7488238" y="2968625"/>
          <p14:tracePt t="18175" x="7278688" y="3022600"/>
          <p14:tracePt t="18190" x="7105650" y="3022600"/>
          <p14:tracePt t="18208" x="6850063" y="3049588"/>
          <p14:tracePt t="18211" x="6721475" y="3049588"/>
          <p14:tracePt t="18224" x="6538913" y="3032125"/>
          <p14:tracePt t="18240" x="6256338" y="3005138"/>
          <p14:tracePt t="18258" x="6054725" y="2986088"/>
          <p14:tracePt t="18260" x="5891213" y="2995613"/>
          <p14:tracePt t="18274" x="5662613" y="3041650"/>
          <p14:tracePt t="18290" x="5351463" y="3068638"/>
          <p14:tracePt t="18308" x="5122863" y="3032125"/>
          <p14:tracePt t="18310" x="5013325" y="3041650"/>
          <p14:tracePt t="18323" x="4867275" y="3032125"/>
          <p14:tracePt t="18341" x="4767263" y="2968625"/>
          <p14:tracePt t="18344" x="4748213" y="2922588"/>
          <p14:tracePt t="18358" x="4740275" y="2886075"/>
          <p14:tracePt t="18612" x="4529138" y="2995613"/>
          <p14:tracePt t="18620" x="4419600" y="3059113"/>
          <p14:tracePt t="18627" x="4319588" y="3141663"/>
          <p14:tracePt t="18641" x="4083050" y="3287713"/>
          <p14:tracePt t="18657" x="3917950" y="3414713"/>
          <p14:tracePt t="18673" x="3781425" y="3506788"/>
          <p14:tracePt t="18676" x="3716338" y="3543300"/>
          <p14:tracePt t="18691" x="3570288" y="3652838"/>
          <p14:tracePt t="18707" x="3460750" y="3743325"/>
          <p14:tracePt t="18710" x="3424238" y="3762375"/>
          <p14:tracePt t="18723" x="3397250" y="3779838"/>
          <p14:tracePt t="18726" x="3351213" y="3816350"/>
          <p14:tracePt t="18740" x="3333750" y="3844925"/>
          <p14:tracePt t="18743" x="3324225" y="3844925"/>
          <p14:tracePt t="18757" x="3297238" y="3871913"/>
          <p14:tracePt t="18760" x="3297238" y="3889375"/>
          <p14:tracePt t="18774" x="3278188" y="3908425"/>
          <p14:tracePt t="18790" x="3270250" y="3927475"/>
          <p14:tracePt t="18824" x="3270250" y="3935413"/>
          <p14:tracePt t="18838" x="3287713" y="3927475"/>
          <p14:tracePt t="18844" x="3287713" y="3917950"/>
          <p14:tracePt t="18858" x="3306763" y="3908425"/>
          <p14:tracePt t="18860" x="3324225" y="3889375"/>
          <p14:tracePt t="18873" x="3360738" y="3835400"/>
          <p14:tracePt t="18890" x="3406775" y="3779838"/>
          <p14:tracePt t="18908" x="3433763" y="3743325"/>
          <p14:tracePt t="18923" x="3433763" y="3735388"/>
          <p14:tracePt t="18940" x="3443288" y="3698875"/>
          <p14:tracePt t="18943" x="3433763" y="3689350"/>
          <p14:tracePt t="18958" x="3360738" y="3643313"/>
          <p14:tracePt t="18974" x="3287713" y="3589338"/>
          <p14:tracePt t="18991" x="2968625" y="3497263"/>
          <p14:tracePt t="18993" x="2859088" y="3479800"/>
          <p14:tracePt t="19007" x="2620963" y="3479800"/>
          <p14:tracePt t="19024" x="2374900" y="3516313"/>
          <p14:tracePt t="19040" x="2054225" y="3589338"/>
          <p14:tracePt t="19043" x="1963738" y="3633788"/>
          <p14:tracePt t="19058" x="1781175" y="3698875"/>
          <p14:tracePt t="19073" x="1589088" y="3816350"/>
          <p14:tracePt t="19092" x="1379538" y="3908425"/>
          <p14:tracePt t="19106" x="1277938" y="3990975"/>
          <p14:tracePt t="19123" x="1241425" y="4037013"/>
          <p14:tracePt t="19126" x="1223963" y="4064000"/>
          <p14:tracePt t="19141" x="1177925" y="4137025"/>
          <p14:tracePt t="19157" x="1160463" y="4183063"/>
          <p14:tracePt t="19173" x="1150938" y="4246563"/>
          <p14:tracePt t="19175" x="1150938" y="4256088"/>
          <p14:tracePt t="19190" x="1150938" y="4273550"/>
          <p14:tracePt t="19191" x="1150938" y="4292600"/>
          <p14:tracePt t="19207" x="1168400" y="4356100"/>
          <p14:tracePt t="19224" x="1223963" y="4446588"/>
          <p14:tracePt t="19226" x="1296988" y="4511675"/>
          <p14:tracePt t="19240" x="1379538" y="4602163"/>
          <p14:tracePt t="19241" x="1423988" y="4629150"/>
          <p14:tracePt t="19256" x="1681163" y="4794250"/>
          <p14:tracePt t="19274" x="2309813" y="5168900"/>
          <p14:tracePt t="19289" x="2547938" y="5287963"/>
          <p14:tracePt t="19307" x="2813050" y="5341938"/>
          <p14:tracePt t="19310" x="2995613" y="5360988"/>
          <p14:tracePt t="19324" x="3278188" y="5360988"/>
          <p14:tracePt t="19340" x="3489325" y="5314950"/>
          <p14:tracePt t="19356" x="3725863" y="5241925"/>
          <p14:tracePt t="19359" x="3817938" y="5214938"/>
          <p14:tracePt t="19374" x="3898900" y="5186363"/>
          <p14:tracePt t="19376" x="3981450" y="5113338"/>
          <p14:tracePt t="19389" x="4146550" y="5032375"/>
          <p14:tracePt t="19407" x="4319588" y="4995863"/>
          <p14:tracePt t="19410" x="4375150" y="4986338"/>
          <p14:tracePt t="19422" x="4492625" y="4959350"/>
          <p14:tracePt t="19440" x="4611688" y="4940300"/>
          <p14:tracePt t="19443" x="4638675" y="4940300"/>
          <p14:tracePt t="19458" x="4711700" y="4922838"/>
          <p14:tracePt t="19473" x="4740275" y="4922838"/>
          <p14:tracePt t="19490" x="4776788" y="4903788"/>
          <p14:tracePt t="19493" x="4794250" y="4894263"/>
          <p14:tracePt t="19508" x="4813300" y="4884738"/>
          <p14:tracePt t="19523" x="4840288" y="4857750"/>
          <p14:tracePt t="19539" x="4867275" y="4848225"/>
          <p14:tracePt t="19542" x="4876800" y="4840288"/>
          <p14:tracePt t="19557" x="4886325" y="4811713"/>
          <p14:tracePt t="19573" x="4903788" y="4784725"/>
          <p14:tracePt t="19590" x="4903788" y="4748213"/>
          <p14:tracePt t="19593" x="4903788" y="4730750"/>
          <p14:tracePt t="19607" x="4886325" y="4675188"/>
          <p14:tracePt t="19623" x="4849813" y="4611688"/>
          <p14:tracePt t="19640" x="4602163" y="4300538"/>
          <p14:tracePt t="19656" x="4346575" y="4044950"/>
          <p14:tracePt t="19673" x="4183063" y="3898900"/>
          <p14:tracePt t="19675" x="4100513" y="3844925"/>
          <p14:tracePt t="19690" x="3927475" y="3725863"/>
          <p14:tracePt t="19706" x="3798888" y="3633788"/>
          <p14:tracePt t="19723" x="3671888" y="3552825"/>
          <p14:tracePt t="19725" x="3589338" y="3497263"/>
          <p14:tracePt t="19740" x="3489325" y="3443288"/>
          <p14:tracePt t="19742" x="3416300" y="3414713"/>
          <p14:tracePt t="19756" x="3270250" y="3360738"/>
          <p14:tracePt t="19773" x="3195638" y="3351213"/>
          <p14:tracePt t="19776" x="3159125" y="3341688"/>
          <p14:tracePt t="19790" x="3005138" y="3305175"/>
          <p14:tracePt t="19807" x="2822575" y="3305175"/>
          <p14:tracePt t="19809" x="2740025" y="3305175"/>
          <p14:tracePt t="19824" x="2566988" y="3333750"/>
          <p14:tracePt t="19840" x="2328863" y="3387725"/>
          <p14:tracePt t="19857" x="2100263" y="3451225"/>
          <p14:tracePt t="19860" x="2017713" y="3479800"/>
          <p14:tracePt t="19874" x="1881188" y="3497263"/>
          <p14:tracePt t="19890" x="1689100" y="3589338"/>
          <p14:tracePt t="19907" x="1506538" y="3679825"/>
          <p14:tracePt t="19909" x="1460500" y="3716338"/>
          <p14:tracePt t="19923" x="1397000" y="3771900"/>
          <p14:tracePt t="19925" x="1323975" y="3835400"/>
          <p14:tracePt t="19939" x="1233488" y="3927475"/>
          <p14:tracePt t="19958" x="1131888" y="4037013"/>
          <p14:tracePt t="19973" x="1087438" y="4081463"/>
          <p14:tracePt t="19990" x="1058863" y="4137025"/>
          <p14:tracePt t="19993" x="1041400" y="4164013"/>
          <p14:tracePt t="20007" x="1014413" y="4200525"/>
          <p14:tracePt t="20023" x="1004888" y="4237038"/>
          <p14:tracePt t="20040" x="995363" y="4273550"/>
          <p14:tracePt t="20043" x="995363" y="4283075"/>
          <p14:tracePt t="20057" x="1004888" y="4337050"/>
          <p14:tracePt t="20073" x="1022350" y="4383088"/>
          <p14:tracePt t="20089" x="1058863" y="4438650"/>
          <p14:tracePt t="20092" x="1104900" y="4483100"/>
          <p14:tracePt t="20107" x="1168400" y="4538663"/>
          <p14:tracePt t="20123" x="1296988" y="4602163"/>
          <p14:tracePt t="20141" x="1698625" y="4702175"/>
          <p14:tracePt t="20157" x="1844675" y="4730750"/>
          <p14:tracePt t="20159" x="1973263" y="4738688"/>
          <p14:tracePt t="20173" x="2236788" y="4784725"/>
          <p14:tracePt t="20176" x="2401888" y="4830763"/>
          <p14:tracePt t="20191" x="2713038" y="4830763"/>
          <p14:tracePt t="20206" x="2986088" y="4794250"/>
          <p14:tracePt t="20224" x="3314700" y="4767263"/>
          <p14:tracePt t="20226" x="3443288" y="4767263"/>
          <p14:tracePt t="20240" x="3598863" y="4757738"/>
          <p14:tracePt t="20256" x="3716338" y="4757738"/>
          <p14:tracePt t="20273" x="3808413" y="4757738"/>
          <p14:tracePt t="20275" x="3844925" y="4757738"/>
          <p14:tracePt t="20290" x="3898900" y="4748213"/>
          <p14:tracePt t="20307" x="4037013" y="4702175"/>
          <p14:tracePt t="20310" x="4119563" y="4648200"/>
          <p14:tracePt t="20323" x="4200525" y="4611688"/>
          <p14:tracePt t="20325" x="4265613" y="4556125"/>
          <p14:tracePt t="20339" x="4329113" y="4511675"/>
          <p14:tracePt t="20356" x="4402138" y="4438650"/>
          <p14:tracePt t="20360" x="4438650" y="4419600"/>
          <p14:tracePt t="20374" x="4484688" y="4373563"/>
          <p14:tracePt t="20390" x="4511675" y="4329113"/>
          <p14:tracePt t="20407" x="4521200" y="4310063"/>
          <p14:tracePt t="20409" x="4538663" y="4292600"/>
          <p14:tracePt t="20423" x="4548188" y="4264025"/>
          <p14:tracePt t="20425" x="4548188" y="4237038"/>
          <p14:tracePt t="20440" x="4557713" y="4191000"/>
          <p14:tracePt t="20443" x="4557713" y="4164013"/>
          <p14:tracePt t="20458" x="4548188" y="4081463"/>
          <p14:tracePt t="20474" x="4511675" y="4008438"/>
          <p14:tracePt t="20490" x="4475163" y="3927475"/>
          <p14:tracePt t="20493" x="4448175" y="3898900"/>
          <p14:tracePt t="20508" x="4346575" y="3798888"/>
          <p14:tracePt t="20523" x="4229100" y="3698875"/>
          <p14:tracePt t="20540" x="4119563" y="3625850"/>
          <p14:tracePt t="20543" x="4000500" y="3543300"/>
          <p14:tracePt t="20557" x="3716338" y="3424238"/>
          <p14:tracePt t="20573" x="3470275" y="3341688"/>
          <p14:tracePt t="20589" x="3297238" y="3324225"/>
          <p14:tracePt t="20592" x="3187700" y="3314700"/>
          <p14:tracePt t="20606" x="2895600" y="3314700"/>
          <p14:tracePt t="20622" x="2566988" y="3378200"/>
          <p14:tracePt t="20639" x="2338388" y="3451225"/>
          <p14:tracePt t="20641" x="2219325" y="3506788"/>
          <p14:tracePt t="20656" x="1963738" y="3616325"/>
          <p14:tracePt t="20672" x="1754188" y="3725863"/>
          <p14:tracePt t="20690" x="1525588" y="3862388"/>
          <p14:tracePt t="20706" x="1360488" y="3944938"/>
          <p14:tracePt t="20722" x="1296988" y="4008438"/>
          <p14:tracePt t="20725" x="1277938" y="4027488"/>
          <p14:tracePt t="20740" x="1250950" y="4044950"/>
          <p14:tracePt t="20756" x="1241425" y="4073525"/>
          <p14:tracePt t="20773" x="1233488" y="4100513"/>
          <p14:tracePt t="20775" x="1223963" y="4110038"/>
          <p14:tracePt t="20789" x="1223963" y="4117975"/>
          <p14:tracePt t="20791" x="1223963" y="4137025"/>
          <p14:tracePt t="20806" x="1214438" y="4164013"/>
          <p14:tracePt t="20823" x="1214438" y="4210050"/>
          <p14:tracePt t="20825" x="1214438" y="4227513"/>
          <p14:tracePt t="20839" x="1223963" y="4264025"/>
          <p14:tracePt t="20857" x="1250950" y="4310063"/>
          <p14:tracePt t="20860" x="1277938" y="4356100"/>
          <p14:tracePt t="20874" x="1343025" y="4419600"/>
          <p14:tracePt t="20890" x="1479550" y="4519613"/>
          <p14:tracePt t="20906" x="1681163" y="4665663"/>
          <p14:tracePt t="20909" x="1827213" y="4748213"/>
          <p14:tracePt t="20924" x="2182813" y="4884738"/>
          <p14:tracePt t="20938" x="2557463" y="5068888"/>
          <p14:tracePt t="20955" x="2840038" y="5186363"/>
          <p14:tracePt t="20958" x="2959100" y="5232400"/>
          <p14:tracePt t="20973" x="3114675" y="5268913"/>
          <p14:tracePt t="20989" x="3314700" y="5295900"/>
          <p14:tracePt t="21006" x="3525838" y="5295900"/>
          <p14:tracePt t="21008" x="3689350" y="5268913"/>
          <p14:tracePt t="21022" x="3917950" y="5149850"/>
          <p14:tracePt t="21040" x="4164013" y="5059363"/>
          <p14:tracePt t="21042" x="4302125" y="4995863"/>
          <p14:tracePt t="21057" x="4511675" y="4884738"/>
          <p14:tracePt t="21072" x="4767263" y="4794250"/>
          <p14:tracePt t="21089" x="4922838" y="4748213"/>
          <p14:tracePt t="21092" x="4968875" y="4721225"/>
          <p14:tracePt t="21107" x="5041900" y="4711700"/>
          <p14:tracePt t="21122" x="5078413" y="4702175"/>
          <p14:tracePt t="21139" x="5105400" y="4675188"/>
          <p14:tracePt t="21156" x="5114925" y="4648200"/>
          <p14:tracePt t="21158" x="5122863" y="4629150"/>
          <p14:tracePt t="21172" x="5159375" y="4592638"/>
          <p14:tracePt t="21189" x="5168900" y="4519613"/>
          <p14:tracePt t="21191" x="5168900" y="4465638"/>
          <p14:tracePt t="21206" x="5151438" y="4329113"/>
          <p14:tracePt t="21222" x="4995863" y="4073525"/>
          <p14:tracePt t="21225" x="4876800" y="3954463"/>
          <p14:tracePt t="21240" x="4557713" y="3698875"/>
          <p14:tracePt t="21256" x="4273550" y="3543300"/>
          <p14:tracePt t="21274" x="3927475" y="3370263"/>
          <p14:tracePt t="21276" x="3781425" y="3305175"/>
          <p14:tracePt t="21290" x="3416300" y="3168650"/>
          <p14:tracePt t="21306" x="3187700" y="3086100"/>
          <p14:tracePt t="21323" x="2913063" y="3022600"/>
          <p14:tracePt t="21325" x="2776538" y="3013075"/>
          <p14:tracePt t="21339" x="2484438" y="3013075"/>
          <p14:tracePt t="21356" x="2265363" y="3032125"/>
          <p14:tracePt t="21374" x="1817688" y="3114675"/>
          <p14:tracePt t="21389" x="1543050" y="3195638"/>
          <p14:tracePt t="21406" x="1360488" y="3260725"/>
          <p14:tracePt t="21409" x="1287463" y="3287713"/>
          <p14:tracePt t="21424" x="1141413" y="3351213"/>
          <p14:tracePt t="21440" x="1004888" y="3470275"/>
          <p14:tracePt t="21456" x="977900" y="3524250"/>
          <p14:tracePt t="21472" x="958850" y="3524250"/>
          <p14:tracePt t="21475" x="941388" y="3543300"/>
          <p14:tracePt t="21489" x="931863" y="3579813"/>
          <p14:tracePt t="21506" x="912813" y="3597275"/>
          <p14:tracePt t="21508" x="912813" y="3616325"/>
          <p14:tracePt t="21522" x="912813" y="3689350"/>
          <p14:tracePt t="21540" x="931863" y="3835400"/>
          <p14:tracePt t="21543" x="949325" y="3898900"/>
          <p14:tracePt t="21558" x="985838" y="4017963"/>
          <p14:tracePt t="21573" x="1041400" y="4127500"/>
          <p14:tracePt t="21589" x="1114425" y="4227513"/>
          <p14:tracePt t="21592" x="1160463" y="4256088"/>
          <p14:tracePt t="21607" x="1323975" y="4356100"/>
          <p14:tracePt t="21622" x="1570038" y="4483100"/>
          <p14:tracePt t="21639" x="1900238" y="4621213"/>
          <p14:tracePt t="21642" x="2009775" y="4665663"/>
          <p14:tracePt t="21656" x="2127250" y="4694238"/>
          <p14:tracePt t="21658" x="2236788" y="4738688"/>
          <p14:tracePt t="21673" x="2465388" y="4784725"/>
          <p14:tracePt t="21689" x="2676525" y="4840288"/>
          <p14:tracePt t="21691" x="2730500" y="4840288"/>
          <p14:tracePt t="21706" x="2830513" y="4848225"/>
          <p14:tracePt t="21722" x="2940050" y="4848225"/>
          <p14:tracePt t="21740" x="3151188" y="4830763"/>
          <p14:tracePt t="21755" x="3270250" y="4821238"/>
          <p14:tracePt t="21772" x="3416300" y="4811713"/>
          <p14:tracePt t="21775" x="3533775" y="4775200"/>
          <p14:tracePt t="21790" x="3735388" y="4757738"/>
          <p14:tracePt t="21805" x="3935413" y="4702175"/>
          <p14:tracePt t="21823" x="4200525" y="4584700"/>
          <p14:tracePt t="21825" x="4319588" y="4492625"/>
          <p14:tracePt t="21839" x="4419600" y="4419600"/>
          <p14:tracePt t="21841" x="4465638" y="4383088"/>
          <p14:tracePt t="21855" x="4529138" y="4329113"/>
          <p14:tracePt t="21874" x="4594225" y="4283075"/>
          <p14:tracePt t="21889" x="4630738" y="4273550"/>
          <p14:tracePt t="21906" x="4648200" y="4264025"/>
          <p14:tracePt t="21923" x="4675188" y="4246563"/>
          <p14:tracePt t="21939" x="4684713" y="4227513"/>
          <p14:tracePt t="21956" x="4684713" y="4191000"/>
          <p14:tracePt t="21958" x="4675188" y="4146550"/>
          <p14:tracePt t="21972" x="4602163" y="4000500"/>
          <p14:tracePt t="21989" x="4429125" y="3816350"/>
          <p14:tracePt t="22005" x="4246563" y="3689350"/>
          <p14:tracePt t="22008" x="4110038" y="3633788"/>
          <p14:tracePt t="22022" x="4027488" y="3606800"/>
          <p14:tracePt t="22024" x="3917950" y="3560763"/>
          <p14:tracePt t="22039" x="3725863" y="3506788"/>
          <p14:tracePt t="22057" x="3351213" y="3497263"/>
          <p14:tracePt t="22073" x="3151188" y="3497263"/>
          <p14:tracePt t="22090" x="2913063" y="3516313"/>
          <p14:tracePt t="22093" x="2794000" y="3524250"/>
          <p14:tracePt t="22106" x="2574925" y="3589338"/>
          <p14:tracePt t="22122" x="2392363" y="3633788"/>
          <p14:tracePt t="22139" x="2182813" y="3698875"/>
          <p14:tracePt t="22142" x="2127250" y="3706813"/>
          <p14:tracePt t="22156" x="1990725" y="3689350"/>
          <p14:tracePt t="22172" x="1871663" y="3706813"/>
          <p14:tracePt t="22190" x="1744663" y="3752850"/>
          <p14:tracePt t="22192" x="1689100" y="3779838"/>
          <p14:tracePt t="22206" x="1635125" y="3816350"/>
          <p14:tracePt t="22222" x="1570038" y="3852863"/>
          <p14:tracePt t="22240" x="1525588" y="3889375"/>
          <p14:tracePt t="22255" x="1506538" y="3908425"/>
          <p14:tracePt t="22273" x="1470025" y="3971925"/>
          <p14:tracePt t="22276" x="1460500" y="3990975"/>
          <p14:tracePt t="22290" x="1443038" y="4044950"/>
          <p14:tracePt t="22305" x="1433513" y="4090988"/>
          <p14:tracePt t="22322" x="1423988" y="4146550"/>
          <p14:tracePt t="22325" x="1423988" y="4173538"/>
          <p14:tracePt t="22339" x="1423988" y="4227513"/>
          <p14:tracePt t="22342" x="1443038" y="4292600"/>
          <p14:tracePt t="22355" x="1489075" y="4402138"/>
          <p14:tracePt t="22373" x="1579563" y="4529138"/>
          <p14:tracePt t="22375" x="1681163" y="4629150"/>
          <p14:tracePt t="22389" x="2017713" y="4857750"/>
          <p14:tracePt t="22406" x="2465388" y="5132388"/>
          <p14:tracePt t="22409" x="2584450" y="5178425"/>
          <p14:tracePt t="22424" x="2813050" y="5278438"/>
          <p14:tracePt t="22439" x="2986088" y="5314950"/>
          <p14:tracePt t="22456" x="3214688" y="5332413"/>
          <p14:tracePt t="22459" x="3287713" y="5324475"/>
          <p14:tracePt t="22472" x="3489325" y="5222875"/>
          <p14:tracePt t="22488" x="3735388" y="5095875"/>
          <p14:tracePt t="22507" x="3898900" y="4967288"/>
          <p14:tracePt t="22509" x="3944938" y="4949825"/>
          <p14:tracePt t="22522" x="3990975" y="4922838"/>
          <p14:tracePt t="22524" x="4037013" y="4903788"/>
          <p14:tracePt t="22538" x="4100513" y="4867275"/>
          <p14:tracePt t="22555" x="4164013" y="4840288"/>
          <p14:tracePt t="22557" x="4200525" y="4830763"/>
          <p14:tracePt t="22572" x="4292600" y="4794250"/>
          <p14:tracePt t="22589" x="4448175" y="4767263"/>
          <p14:tracePt t="22592" x="4529138" y="4730750"/>
          <p14:tracePt t="22606" x="4711700" y="4621213"/>
          <p14:tracePt t="22622" x="4830763" y="4565650"/>
          <p14:tracePt t="22638" x="4913313" y="4529138"/>
          <p14:tracePt t="22641" x="4913313" y="4519613"/>
          <p14:tracePt t="22656" x="4940300" y="4502150"/>
          <p14:tracePt t="22673" x="4949825" y="4502150"/>
          <p14:tracePt t="22689" x="4959350" y="4502150"/>
          <p14:tracePt t="22705" x="4968875" y="4502150"/>
          <p14:tracePt t="22722" x="4968875" y="4492625"/>
          <p14:tracePt t="22739" x="4968875" y="4475163"/>
          <p14:tracePt t="22740" x="4949825" y="4446588"/>
          <p14:tracePt t="22755" x="4813300" y="4273550"/>
          <p14:tracePt t="22773" x="4484688" y="4008438"/>
          <p14:tracePt t="22775" x="4156075" y="3835400"/>
          <p14:tracePt t="22789" x="3854450" y="3643313"/>
          <p14:tracePt t="22805" x="3652838" y="3552825"/>
          <p14:tracePt t="22822" x="3579813" y="3506788"/>
          <p14:tracePt t="22838" x="3506788" y="3470275"/>
          <p14:tracePt t="22840" x="3460750" y="3460750"/>
          <p14:tracePt t="22855" x="3416300" y="3460750"/>
          <p14:tracePt t="22872" x="3324225" y="3451225"/>
          <p14:tracePt t="22875" x="3270250" y="3451225"/>
          <p14:tracePt t="22890" x="3224213" y="3451225"/>
          <p14:tracePt t="22897" x="3205163" y="3451225"/>
          <p14:tracePt t="22904" x="3178175" y="3460750"/>
          <p14:tracePt t="22923" x="3122613" y="3479800"/>
          <p14:tracePt t="22939" x="3095625" y="3479800"/>
          <p14:tracePt t="22956" x="3059113" y="3506788"/>
          <p14:tracePt t="22959" x="3041650" y="3516313"/>
          <p14:tracePt t="22973" x="3013075" y="3533775"/>
          <p14:tracePt t="22989" x="2976563" y="3552825"/>
          <p14:tracePt t="23005" x="2949575" y="3579813"/>
          <p14:tracePt t="23008" x="2932113" y="3589338"/>
          <p14:tracePt t="23022" x="2932113" y="3597275"/>
          <p14:tracePt t="23039" x="2903538" y="3616325"/>
          <p14:tracePt t="23056" x="2886075" y="3662363"/>
          <p14:tracePt t="23073" x="2867025" y="3706813"/>
          <p14:tracePt t="23089" x="2867025" y="3743325"/>
          <p14:tracePt t="23092" x="2859088" y="3752850"/>
          <p14:tracePt t="23106" x="2830513" y="3816350"/>
          <p14:tracePt t="23123" x="2794000" y="3908425"/>
          <p14:tracePt t="23138" x="2730500" y="4017963"/>
          <p14:tracePt t="23141" x="2703513" y="4064000"/>
          <p14:tracePt t="23157" x="2611438" y="4191000"/>
          <p14:tracePt t="23172" x="2511425" y="4292600"/>
          <p14:tracePt t="23189" x="2465388" y="4346575"/>
          <p14:tracePt t="23192" x="2428875" y="4365625"/>
          <p14:tracePt t="23205" x="2392363" y="4402138"/>
          <p14:tracePt t="23206" x="2365375" y="4410075"/>
          <p14:tracePt t="23222" x="2309813" y="4438650"/>
          <p14:tracePt t="23238" x="2246313" y="4456113"/>
          <p14:tracePt t="23241" x="2219325" y="4465638"/>
          <p14:tracePt t="23255" x="2136775" y="4483100"/>
          <p14:tracePt t="23272" x="2054225" y="4511675"/>
          <p14:tracePt t="23290" x="1990725" y="4519613"/>
          <p14:tracePt t="23305" x="1936750" y="4529138"/>
          <p14:tracePt t="23321" x="1890713" y="4538663"/>
          <p14:tracePt t="23324" x="1881188" y="4538663"/>
          <p14:tracePt t="23340" x="1863725" y="4538663"/>
          <p14:tracePt t="23355" x="1863725" y="4548188"/>
          <p14:tracePt t="23372" x="1844675" y="4556125"/>
          <p14:tracePt t="23375" x="1835150" y="4556125"/>
          <p14:tracePt t="23390" x="1827213" y="4556125"/>
          <p14:tracePt t="23405" x="1817688" y="4565650"/>
          <p14:tracePt t="23423" x="1808163" y="4565650"/>
          <p14:tracePt t="23439" x="1798638" y="4565650"/>
          <p14:tracePt t="23456" x="1781175" y="4565650"/>
          <p14:tracePt t="23472" x="1762125" y="4565650"/>
          <p14:tracePt t="23489" x="1762125" y="4575175"/>
          <p14:tracePt t="23506" x="1754188" y="4575175"/>
          <p14:tracePt t="23544" x="1744663" y="4575175"/>
          <p14:tracePt t="23557" x="1744663" y="4565650"/>
          <p14:tracePt t="23564" x="1744663" y="4548188"/>
          <p14:tracePt t="23573" x="1744663" y="4538663"/>
          <p14:tracePt t="23588" x="1744663" y="4502150"/>
          <p14:tracePt t="23606" x="1744663" y="4419600"/>
          <p14:tracePt t="23622" x="1744663" y="4383088"/>
          <p14:tracePt t="23639" x="1744663" y="4356100"/>
          <p14:tracePt t="23642" x="1744663" y="4329113"/>
          <p14:tracePt t="23656" x="1744663" y="4310063"/>
          <p14:tracePt t="23671" x="1744663" y="4292600"/>
          <p14:tracePt t="23688" x="1744663" y="4283075"/>
          <p14:tracePt t="23692" x="1744663" y="4273550"/>
          <p14:tracePt t="23706" x="1744663" y="4256088"/>
          <p14:tracePt t="23722" x="1744663" y="4246563"/>
          <p14:tracePt t="23739" x="1744663" y="4237038"/>
          <p14:tracePt t="23741" x="1744663" y="4227513"/>
          <p14:tracePt t="23768" x="1744663" y="4219575"/>
          <p14:tracePt t="23804" x="1744663" y="4210050"/>
          <p14:tracePt t="23825" x="1744663" y="4200525"/>
          <p14:tracePt t="23895" x="1744663" y="4191000"/>
          <p14:tracePt t="23945" x="1744663" y="4183063"/>
          <p14:tracePt t="23966" x="1744663" y="4173538"/>
          <p14:tracePt t="23995" x="1754188" y="4173538"/>
          <p14:tracePt t="24002" x="1762125" y="4164013"/>
          <p14:tracePt t="24009" x="1771650" y="4154488"/>
          <p14:tracePt t="24022" x="1798638" y="4137025"/>
          <p14:tracePt t="24038" x="1808163" y="4127500"/>
          <p14:tracePt t="24055" x="1835150" y="4110038"/>
          <p14:tracePt t="24058" x="1844675" y="4110038"/>
          <p14:tracePt t="24071" x="1863725" y="4100513"/>
          <p14:tracePt t="24073" x="1881188" y="4090988"/>
          <p14:tracePt t="24088" x="1917700" y="4081463"/>
          <p14:tracePt t="24105" x="1944688" y="4064000"/>
          <p14:tracePt t="24109" x="1963738" y="4064000"/>
          <p14:tracePt t="24121" x="1973263" y="4064000"/>
          <p14:tracePt t="24138" x="1990725" y="4064000"/>
          <p14:tracePt t="24155" x="2000250" y="4054475"/>
          <p14:tracePt t="24171" x="2017713" y="4044950"/>
          <p14:tracePt t="24188" x="2027238" y="4044950"/>
          <p14:tracePt t="24213" x="2036763" y="4044950"/>
          <p14:tracePt t="24234" x="2046288" y="4044950"/>
          <p14:tracePt t="24240" x="2046288" y="4054475"/>
          <p14:tracePt t="24262" x="2054225" y="4054475"/>
          <p14:tracePt t="24276" x="2054225" y="4064000"/>
          <p14:tracePt t="24297" x="2054225" y="4073525"/>
          <p14:tracePt t="24311" x="2054225" y="4081463"/>
          <p14:tracePt t="24346" x="2054225" y="4090988"/>
          <p14:tracePt t="24374" x="2054225" y="4100513"/>
          <p14:tracePt t="24395" x="2054225" y="4110038"/>
          <p14:tracePt t="24445" x="2054225" y="4117975"/>
          <p14:tracePt t="24452" x="2046288" y="4117975"/>
          <p14:tracePt t="24460" x="2046288" y="4127500"/>
          <p14:tracePt t="24494" x="2046288" y="4137025"/>
          <p14:tracePt t="24537" x="2046288" y="4146550"/>
          <p14:tracePt t="24565" x="2046288" y="4154488"/>
          <p14:tracePt t="24579" x="2046288" y="4164013"/>
          <p14:tracePt t="24586" x="2054225" y="4164013"/>
          <p14:tracePt t="27088" x="2100263" y="4183063"/>
          <p14:tracePt t="27095" x="2136775" y="4191000"/>
          <p14:tracePt t="27104" x="2192338" y="4200525"/>
          <p14:tracePt t="27120" x="2265363" y="4210050"/>
          <p14:tracePt t="27123" x="2282825" y="4219575"/>
          <p14:tracePt t="27138" x="2365375" y="4227513"/>
          <p14:tracePt t="27154" x="2428875" y="4237038"/>
          <p14:tracePt t="27171" x="2465388" y="4246563"/>
          <p14:tracePt t="27173" x="2474913" y="4246563"/>
          <p14:tracePt t="27188" x="2501900" y="4264025"/>
          <p14:tracePt t="27204" x="2538413" y="4264025"/>
          <p14:tracePt t="27222" x="2584450" y="4273550"/>
          <p14:tracePt t="27237" x="2630488" y="4273550"/>
          <p14:tracePt t="27254" x="2684463" y="4273550"/>
          <p14:tracePt t="27257" x="2703513" y="4273550"/>
          <p14:tracePt t="27272" x="2740025" y="4273550"/>
          <p14:tracePt t="27288" x="2786063" y="4283075"/>
          <p14:tracePt t="27304" x="2813050" y="4292600"/>
          <p14:tracePt t="27307" x="2830513" y="4292600"/>
          <p14:tracePt t="27321" x="2840038" y="4300538"/>
          <p14:tracePt t="27338" x="2859088" y="4300538"/>
          <p14:tracePt t="27341" x="2876550" y="4310063"/>
          <p14:tracePt t="27354" x="2886075" y="4310063"/>
          <p14:tracePt t="27357" x="2895600" y="4310063"/>
          <p14:tracePt t="27370" x="2903538" y="4319588"/>
          <p14:tracePt t="27387" x="2922588" y="4329113"/>
          <p14:tracePt t="27390" x="2932113" y="4337050"/>
          <p14:tracePt t="27405" x="2940050" y="4337050"/>
          <p14:tracePt t="27420" x="2959100" y="4346575"/>
          <p14:tracePt t="27437" x="2968625" y="4346575"/>
          <p14:tracePt t="27440" x="2976563" y="4346575"/>
          <p14:tracePt t="27454" x="2986088" y="4346575"/>
          <p14:tracePt t="27470" x="2995613" y="4356100"/>
          <p14:tracePt t="27488" x="3022600" y="4365625"/>
          <p14:tracePt t="27490" x="3032125" y="4365625"/>
          <p14:tracePt t="27504" x="3059113" y="4365625"/>
          <p14:tracePt t="27521" x="3105150" y="4383088"/>
          <p14:tracePt t="27538" x="3141663" y="4383088"/>
          <p14:tracePt t="27540" x="3159125" y="4383088"/>
          <p14:tracePt t="27554" x="3205163" y="4383088"/>
          <p14:tracePt t="27571" x="3251200" y="4383088"/>
          <p14:tracePt t="27574" x="3270250" y="4383088"/>
          <p14:tracePt t="27588" x="3287713" y="4383088"/>
          <p14:tracePt t="27604" x="3324225" y="4383088"/>
          <p14:tracePt t="27620" x="3351213" y="4383088"/>
          <p14:tracePt t="27623" x="3370263" y="4383088"/>
          <p14:tracePt t="27637" x="3406775" y="4383088"/>
          <p14:tracePt t="27654" x="3424238" y="4373563"/>
          <p14:tracePt t="27670" x="3452813" y="4373563"/>
          <p14:tracePt t="27673" x="3460750" y="4373563"/>
          <p14:tracePt t="27688" x="3479800" y="4373563"/>
          <p14:tracePt t="27703" x="3506788" y="4373563"/>
          <p14:tracePt t="27722" x="3516313" y="4373563"/>
          <p14:tracePt t="27737" x="3533775" y="4373563"/>
          <p14:tracePt t="27754" x="3552825" y="4373563"/>
          <p14:tracePt t="27757" x="3562350" y="4373563"/>
          <p14:tracePt t="27772" x="3570288" y="4373563"/>
          <p14:tracePt t="27799" x="3579813" y="4373563"/>
          <p14:tracePt t="27836" x="3589338" y="4373563"/>
          <p14:tracePt t="27846" x="3598863" y="4373563"/>
          <p14:tracePt t="27884" x="3606800" y="4373563"/>
          <p14:tracePt t="27905" x="3616325" y="4383088"/>
          <p14:tracePt t="27919" x="3625850" y="4392613"/>
          <p14:tracePt t="27940" x="3625850" y="4402138"/>
          <p14:tracePt t="27947" x="3625850" y="4410075"/>
          <p14:tracePt t="27961" x="3625850" y="4419600"/>
          <p14:tracePt t="27976" x="3625850" y="4429125"/>
          <p14:tracePt t="27987" x="3635375" y="4429125"/>
          <p14:tracePt t="27990" x="3635375" y="4446588"/>
          <p14:tracePt t="28004" x="3643313" y="4456113"/>
          <p14:tracePt t="28022" x="3643313" y="4465638"/>
          <p14:tracePt t="28025" x="3643313" y="4475163"/>
          <p14:tracePt t="28037" x="3652838" y="4483100"/>
          <p14:tracePt t="28054" x="3662363" y="4492625"/>
          <p14:tracePt t="28070" x="3671888" y="4502150"/>
          <p14:tracePt t="28088" x="3671888" y="4511675"/>
          <p14:tracePt t="28104" x="3679825" y="4519613"/>
          <p14:tracePt t="28120" x="3698875" y="4519613"/>
          <p14:tracePt t="28123" x="3708400" y="4529138"/>
          <p14:tracePt t="28138" x="3735388" y="4529138"/>
          <p14:tracePt t="28153" x="3762375" y="4529138"/>
          <p14:tracePt t="28171" x="3798888" y="4529138"/>
          <p14:tracePt t="28174" x="3817938" y="4529138"/>
          <p14:tracePt t="28187" x="3835400" y="4529138"/>
          <p14:tracePt t="28189" x="3854450" y="4529138"/>
          <p14:tracePt t="28204" x="3881438" y="4529138"/>
          <p14:tracePt t="28207" x="3890963" y="4529138"/>
          <p14:tracePt t="28222" x="3898900" y="4529138"/>
          <p14:tracePt t="28237" x="3908425" y="4529138"/>
          <p14:tracePt t="28239" x="3917950" y="4529138"/>
          <p14:tracePt t="28253" x="3935413" y="4529138"/>
          <p14:tracePt t="28271" x="3944938" y="4529138"/>
          <p14:tracePt t="28288" x="3954463" y="4529138"/>
          <p14:tracePt t="28303" x="3963988" y="4529138"/>
          <p14:tracePt t="28306" x="3971925" y="4529138"/>
          <p14:tracePt t="28328" x="3981450" y="4529138"/>
          <p14:tracePt t="28342" x="3990975" y="4529138"/>
          <p14:tracePt t="28378" x="4000500" y="4529138"/>
          <p14:tracePt t="28836" x="4090988" y="4529138"/>
          <p14:tracePt t="28842" x="4219575" y="4502150"/>
          <p14:tracePt t="28854" x="4346575" y="4483100"/>
          <p14:tracePt t="28857" x="4448175" y="4475163"/>
          <p14:tracePt t="28871" x="4521200" y="4465638"/>
          <p14:tracePt t="28887" x="4575175" y="4465638"/>
          <p14:tracePt t="28904" x="4621213" y="4465638"/>
          <p14:tracePt t="28906" x="4630738" y="4465638"/>
          <p14:tracePt t="28920" x="4648200" y="4465638"/>
          <p14:tracePt t="28923" x="4657725" y="4465638"/>
          <p14:tracePt t="28941" x="4667250" y="4465638"/>
          <p14:tracePt t="28955" x="4675188" y="4465638"/>
          <p14:tracePt t="28971" x="4684713" y="4465638"/>
          <p14:tracePt t="28987" x="4694238" y="4465638"/>
          <p14:tracePt t="29004" x="4703763" y="4465638"/>
          <p14:tracePt t="29026" x="4711700" y="4465638"/>
          <p14:tracePt t="29166" x="4703763" y="4475163"/>
          <p14:tracePt t="29174" x="4684713" y="4483100"/>
          <p14:tracePt t="29189" x="4648200" y="4502150"/>
          <p14:tracePt t="29204" x="4557713" y="4565650"/>
          <p14:tracePt t="29220" x="4383088" y="4657725"/>
          <p14:tracePt t="29223" x="4302125" y="4711700"/>
          <p14:tracePt t="29237" x="4137025" y="4794250"/>
          <p14:tracePt t="29253" x="3927475" y="4884738"/>
          <p14:tracePt t="29270" x="3762375" y="4959350"/>
          <p14:tracePt t="29272" x="3708400" y="4986338"/>
          <p14:tracePt t="29287" x="3616325" y="5022850"/>
          <p14:tracePt t="29303" x="3479800" y="5068888"/>
          <p14:tracePt t="29320" x="3333750" y="5122863"/>
          <p14:tracePt t="29322" x="3278188" y="5132388"/>
          <p14:tracePt t="29336" x="3205163" y="5159375"/>
          <p14:tracePt t="29353" x="3132138" y="5186363"/>
          <p14:tracePt t="29370" x="3095625" y="5195888"/>
          <p14:tracePt t="29387" x="3078163" y="5195888"/>
          <p14:tracePt t="29403" x="3059113" y="5205413"/>
          <p14:tracePt t="29406" x="3049588" y="5205413"/>
          <p14:tracePt t="29427" x="3041650" y="5205413"/>
          <p14:tracePt t="29469" x="3041650" y="5214938"/>
          <p14:tracePt t="29483" x="3068638" y="5222875"/>
          <p14:tracePt t="29491" x="3086100" y="5232400"/>
          <p14:tracePt t="29505" x="3214688" y="5259388"/>
          <p14:tracePt t="29520" x="3370263" y="5314950"/>
          <p14:tracePt t="29537" x="3443288" y="5341938"/>
          <p14:tracePt t="29540" x="3470275" y="5351463"/>
          <p14:tracePt t="29554" x="3489325" y="5360988"/>
          <p14:tracePt t="29570" x="3497263" y="5368925"/>
          <p14:tracePt t="29587" x="3506788" y="5378450"/>
          <p14:tracePt t="29590" x="3516313" y="5378450"/>
          <p14:tracePt t="29611" x="3525838" y="5378450"/>
          <p14:tracePt t="29625" x="3525838" y="5368925"/>
          <p14:tracePt t="29637" x="3516313" y="5360988"/>
          <p14:tracePt t="29640" x="3497263" y="5341938"/>
          <p14:tracePt t="29655" x="3343275" y="5195888"/>
          <p14:tracePt t="29671" x="3141663" y="5068888"/>
          <p14:tracePt t="29674" x="3059113" y="5040313"/>
          <p14:tracePt t="29687" x="2976563" y="4995863"/>
          <p14:tracePt t="29689" x="2876550" y="4959350"/>
          <p14:tracePt t="29703" x="2757488" y="4922838"/>
          <p14:tracePt t="29720" x="2684463" y="4903788"/>
          <p14:tracePt t="29739" x="2603500" y="4867275"/>
          <p14:tracePt t="29752" x="2566988" y="4867275"/>
          <p14:tracePt t="29769" x="2557463" y="4867275"/>
          <p14:tracePt t="29786" x="2520950" y="4867275"/>
          <p14:tracePt t="29806" x="2511425" y="4867275"/>
          <p14:tracePt t="29818" x="2501900" y="4867275"/>
          <p14:tracePt t="29836" x="2493963" y="4867275"/>
          <p14:tracePt t="29852" x="2484438" y="4867275"/>
          <p14:tracePt t="29871" x="2474913" y="4867275"/>
          <p14:tracePt t="29891" x="2465388" y="4867275"/>
          <p14:tracePt t="29969" x="2474913" y="4867275"/>
          <p14:tracePt t="29983" x="2493963" y="4867275"/>
          <p14:tracePt t="29991" x="2520950" y="4876800"/>
          <p14:tracePt t="30003" x="2547938" y="4884738"/>
          <p14:tracePt t="30005" x="2574925" y="4894263"/>
          <p14:tracePt t="30019" x="2640013" y="4922838"/>
          <p14:tracePt t="30020" x="2749550" y="4930775"/>
          <p14:tracePt t="30036" x="3068638" y="4995863"/>
          <p14:tracePt t="30054" x="3287713" y="5013325"/>
          <p14:tracePt t="30056" x="3416300" y="5013325"/>
          <p14:tracePt t="30069" x="3689350" y="4986338"/>
          <p14:tracePt t="30086" x="3825875" y="4967288"/>
          <p14:tracePt t="30105" x="4183063" y="4894263"/>
          <p14:tracePt t="30120" x="4338638" y="4848225"/>
          <p14:tracePt t="30136" x="4456113" y="4821238"/>
          <p14:tracePt t="30139" x="4538663" y="4803775"/>
          <p14:tracePt t="30153" x="4657725" y="4775200"/>
          <p14:tracePt t="30169" x="4730750" y="4767263"/>
          <p14:tracePt t="30186" x="4776788" y="4767263"/>
          <p14:tracePt t="30189" x="4794250" y="4757738"/>
          <p14:tracePt t="30204" x="4830763" y="4757738"/>
          <p14:tracePt t="30219" x="4840288" y="4757738"/>
          <p14:tracePt t="30236" x="4849813" y="4757738"/>
          <p14:tracePt t="30265" x="4857750" y="4757738"/>
          <p14:tracePt t="30330" x="4840288" y="4757738"/>
          <p14:tracePt t="30339" x="4830763" y="4757738"/>
          <p14:tracePt t="30354" x="4784725" y="4757738"/>
          <p14:tracePt t="30357" x="4748213" y="4757738"/>
          <p14:tracePt t="30369" x="4730750" y="4757738"/>
          <p14:tracePt t="30372" x="4721225" y="4757738"/>
          <p14:tracePt t="30387" x="4638675" y="4757738"/>
          <p14:tracePt t="30403" x="4565650" y="4757738"/>
          <p14:tracePt t="30421" x="4475163" y="4757738"/>
          <p14:tracePt t="30437" x="4411663" y="4757738"/>
          <p14:tracePt t="30453" x="4346575" y="4767263"/>
          <p14:tracePt t="30456" x="4302125" y="4767263"/>
          <p14:tracePt t="30472" x="4273550" y="4767263"/>
          <p14:tracePt t="30486" x="4219575" y="4775200"/>
          <p14:tracePt t="30504" x="4200525" y="4775200"/>
          <p14:tracePt t="30506" x="4173538" y="4775200"/>
          <p14:tracePt t="30521" x="4156075" y="4775200"/>
          <p14:tracePt t="30536" x="4137025" y="4775200"/>
          <p14:tracePt t="30553" x="4110038" y="4775200"/>
          <p14:tracePt t="30556" x="4090988" y="4784725"/>
          <p14:tracePt t="30569" x="4073525" y="4784725"/>
          <p14:tracePt t="30571" x="4064000" y="4784725"/>
          <p14:tracePt t="30586" x="4037013" y="4794250"/>
          <p14:tracePt t="30604" x="3981450" y="4803775"/>
          <p14:tracePt t="30619" x="3954463" y="4803775"/>
          <p14:tracePt t="30636" x="3917950" y="4811713"/>
          <p14:tracePt t="30639" x="3898900" y="4811713"/>
          <p14:tracePt t="30654" x="3854450" y="4830763"/>
          <p14:tracePt t="30669" x="3825875" y="4848225"/>
          <p14:tracePt t="30686" x="3808413" y="4867275"/>
          <p14:tracePt t="32555" x="3789363" y="4867275"/>
          <p14:tracePt t="32562" x="3771900" y="4867275"/>
          <p14:tracePt t="32572" x="3744913" y="4867275"/>
          <p14:tracePt t="32586" x="3671888" y="4867275"/>
          <p14:tracePt t="32602" x="3562350" y="4876800"/>
          <p14:tracePt t="32605" x="3516313" y="4884738"/>
          <p14:tracePt t="32619" x="3452813" y="4884738"/>
          <p14:tracePt t="32635" x="3360738" y="4903788"/>
          <p14:tracePt t="32652" x="3287713" y="4922838"/>
          <p14:tracePt t="32654" x="3278188" y="4922838"/>
          <p14:tracePt t="32669" x="3251200" y="4922838"/>
          <p14:tracePt t="32685" x="3232150" y="4930775"/>
          <p14:tracePt t="32703" x="3205163" y="4940300"/>
          <p14:tracePt t="32719" x="3195638" y="4949825"/>
          <p14:tracePt t="32735" x="3187700" y="4949825"/>
          <p14:tracePt t="32738" x="3178175" y="4949825"/>
          <p14:tracePt t="32759" x="3168650" y="4949825"/>
          <p14:tracePt t="32769" x="3159125" y="4949825"/>
          <p14:tracePt t="32787" x="3151188" y="4949825"/>
          <p14:tracePt t="32789" x="3141663" y="4949825"/>
          <p14:tracePt t="32804" x="3132138" y="4949825"/>
          <p14:tracePt t="32819" x="3122613" y="4949825"/>
          <p14:tracePt t="32844" x="3114675" y="4949825"/>
          <p14:tracePt t="32865" x="3105150" y="4949825"/>
          <p14:tracePt t="32873" x="3095625" y="4949825"/>
          <p14:tracePt t="32894" x="3086100" y="4949825"/>
          <p14:tracePt t="32902" x="3068638" y="4949825"/>
          <p14:tracePt t="32920" x="3059113" y="4949825"/>
          <p14:tracePt t="32936" x="3049588" y="4949825"/>
          <p14:tracePt t="32938" x="3041650" y="4949825"/>
          <p14:tracePt t="32951" x="3013075" y="4949825"/>
          <p14:tracePt t="32969" x="2986088" y="4949825"/>
          <p14:tracePt t="32986" x="2949575" y="4949825"/>
          <p14:tracePt t="33002" x="2932113" y="4949825"/>
          <p14:tracePt t="33019" x="2913063" y="4949825"/>
          <p14:tracePt t="33037" x="2903538" y="4949825"/>
          <p14:tracePt t="33052" x="2895600" y="4949825"/>
          <p14:tracePt t="33055" x="2886075" y="4949825"/>
          <p14:tracePt t="33070" x="2876550" y="4949825"/>
          <p14:tracePt t="33086" x="2867025" y="4949825"/>
          <p14:tracePt t="33102" x="2859088" y="4949825"/>
          <p14:tracePt t="33120" x="2849563" y="4949825"/>
          <p14:tracePt t="33182" x="2840038" y="4949825"/>
          <p14:tracePt t="33204" x="2830513" y="4949825"/>
          <p14:tracePt t="33218" x="2822575" y="4949825"/>
          <p14:tracePt t="33231" x="2813050" y="4949825"/>
          <p14:tracePt t="33246" x="2803525" y="4949825"/>
          <p14:tracePt t="33280" x="2794000" y="4949825"/>
          <p14:tracePt t="33316" x="2794000" y="4940300"/>
          <p14:tracePt t="33344" x="2794000" y="4930775"/>
          <p14:tracePt t="33365" x="2786063" y="4930775"/>
          <p14:tracePt t="33400" x="2776538" y="4930775"/>
          <p14:tracePt t="33443" x="2776538" y="4922838"/>
          <p14:tracePt t="33499" x="2776538" y="4913313"/>
          <p14:tracePt t="33520" x="2776538" y="4903788"/>
          <p14:tracePt t="33612" x="2776538" y="4894263"/>
          <p14:tracePt t="33619" x="2767013" y="4894263"/>
          <p14:tracePt t="33632" x="2767013" y="4884738"/>
          <p14:tracePt t="33640" x="2767013" y="4876800"/>
          <p14:tracePt t="33651" x="2757488" y="4867275"/>
          <p14:tracePt t="33654" x="2757488" y="4857750"/>
          <p14:tracePt t="33670" x="2749550" y="4848225"/>
          <p14:tracePt t="33690" x="2740025" y="4840288"/>
          <p14:tracePt t="33703" x="2740025" y="4830763"/>
          <p14:tracePt t="33719" x="2740025" y="4811713"/>
          <p14:tracePt t="33745" x="2740025" y="4803775"/>
          <p14:tracePt t="33781" x="2757488" y="4803775"/>
          <p14:tracePt t="33788" x="2767013" y="4803775"/>
          <p14:tracePt t="33802" x="2813050" y="4803775"/>
          <p14:tracePt t="33819" x="2849563" y="4811713"/>
          <p14:tracePt t="33836" x="2895600" y="4811713"/>
          <p14:tracePt t="33838" x="2913063" y="4821238"/>
          <p14:tracePt t="33852" x="2959100" y="4830763"/>
          <p14:tracePt t="33868" x="2995613" y="4830763"/>
          <p14:tracePt t="33885" x="3041650" y="4830763"/>
          <p14:tracePt t="33888" x="3059113" y="4830763"/>
          <p14:tracePt t="33902" x="3086100" y="4830763"/>
          <p14:tracePt t="33919" x="3105150" y="4830763"/>
          <p14:tracePt t="33937" x="3132138" y="4830763"/>
          <p14:tracePt t="33952" x="3141663" y="4830763"/>
          <p14:tracePt t="33969" x="3159125" y="4830763"/>
          <p14:tracePt t="33972" x="3168650" y="4830763"/>
          <p14:tracePt t="33992" x="3178175" y="4830763"/>
          <p14:tracePt t="34006" x="3187700" y="4830763"/>
          <p14:tracePt t="34019" x="3195638" y="4830763"/>
          <p14:tracePt t="34036" x="3205163" y="4830763"/>
          <p14:tracePt t="34063" x="3214688" y="4830763"/>
          <p14:tracePt t="34112" x="3224213" y="4830763"/>
          <p14:tracePt t="34126" x="3232150" y="4830763"/>
          <p14:tracePt t="34155" x="3241675" y="4830763"/>
          <p14:tracePt t="34169" x="3251200" y="4830763"/>
          <p14:tracePt t="34196" x="3260725" y="4830763"/>
          <p14:tracePt t="34203" x="3270250" y="4830763"/>
          <p14:tracePt t="34225" x="3278188" y="4830763"/>
          <p14:tracePt t="34239" x="3287713" y="4821238"/>
          <p14:tracePt t="34252" x="3297238" y="4821238"/>
          <p14:tracePt t="34269" x="3306763" y="4821238"/>
          <p14:tracePt t="34285" x="3314700" y="4821238"/>
          <p14:tracePt t="34302" x="3324225" y="4821238"/>
          <p14:tracePt t="34338" x="3333750" y="4821238"/>
          <p14:tracePt t="34365" x="3343275" y="4821238"/>
          <p14:tracePt t="34387" x="3351213" y="4821238"/>
          <p14:tracePt t="34451" x="3343275" y="4821238"/>
          <p14:tracePt t="34478" x="3333750" y="4821238"/>
          <p14:tracePt t="34499" x="3324225" y="4821238"/>
          <p14:tracePt t="34507" x="3314700" y="4811713"/>
          <p14:tracePt t="34518" x="3306763" y="4811713"/>
          <p14:tracePt t="34522" x="3287713" y="4811713"/>
          <p14:tracePt t="34536" x="3270250" y="4811713"/>
          <p14:tracePt t="34552" x="3260725" y="4811713"/>
          <p14:tracePt t="34568" x="3241675" y="4811713"/>
          <p14:tracePt t="34585" x="3224213" y="4811713"/>
          <p14:tracePt t="34601" x="3214688" y="4811713"/>
          <p14:tracePt t="34618" x="3205163" y="4811713"/>
          <p14:tracePt t="34641" x="3195638" y="4811713"/>
          <p14:tracePt t="34683" x="3195638" y="4803775"/>
          <p14:tracePt t="34704" x="3195638" y="4794250"/>
          <p14:tracePt t="34719" x="3205163" y="4794250"/>
          <p14:tracePt t="34726" x="3214688" y="4784725"/>
          <p14:tracePt t="34734" x="3232150" y="4775200"/>
          <p14:tracePt t="34751" x="3260725" y="4767263"/>
          <p14:tracePt t="34755" x="3278188" y="4757738"/>
          <p14:tracePt t="34769" x="3297238" y="4757738"/>
          <p14:tracePt t="34772" x="3306763" y="4757738"/>
          <p14:tracePt t="34785" x="3324225" y="4748213"/>
          <p14:tracePt t="34788" x="3333750" y="4748213"/>
          <p14:tracePt t="34801" x="3343275" y="4748213"/>
          <p14:tracePt t="34803" x="3351213" y="4748213"/>
          <p14:tracePt t="34818" x="3360738" y="4738688"/>
          <p14:tracePt t="34835" x="3370263" y="4738688"/>
          <p14:tracePt t="34838" x="3387725" y="4730750"/>
          <p14:tracePt t="34852" x="3397250" y="4730750"/>
          <p14:tracePt t="34868" x="3406775" y="4721225"/>
          <p14:tracePt t="34884" x="3416300" y="4721225"/>
          <p14:tracePt t="34901" x="3424238" y="4721225"/>
          <p14:tracePt t="34918" x="3433763" y="4721225"/>
          <p14:tracePt t="34937" x="3443288" y="4721225"/>
          <p14:tracePt t="34952" x="3452813" y="4721225"/>
          <p14:tracePt t="34972" x="3460750" y="4721225"/>
          <p14:tracePt t="34986" x="3470275" y="4721225"/>
          <p14:tracePt t="35001" x="3479800" y="4721225"/>
          <p14:tracePt t="35018" x="3489325" y="4721225"/>
          <p14:tracePt t="35035" x="3506788" y="4721225"/>
          <p14:tracePt t="35051" x="3525838" y="4721225"/>
          <p14:tracePt t="35069" x="3543300" y="4711700"/>
          <p14:tracePt t="35084" x="3543300" y="4702175"/>
          <p14:tracePt t="35086" x="3562350" y="4702175"/>
          <p14:tracePt t="35102" x="3579813" y="4702175"/>
          <p14:tracePt t="35118" x="3589338" y="4702175"/>
          <p14:tracePt t="35120" x="3598863" y="4702175"/>
          <p14:tracePt t="35134" x="3616325" y="4694238"/>
          <p14:tracePt t="35151" x="3625850" y="4694238"/>
          <p14:tracePt t="35169" x="3652838" y="4694238"/>
          <p14:tracePt t="35184" x="3671888" y="4694238"/>
          <p14:tracePt t="35201" x="3689350" y="4694238"/>
          <p14:tracePt t="35204" x="3716338" y="4694238"/>
          <p14:tracePt t="35219" x="3735388" y="4694238"/>
          <p14:tracePt t="35235" x="3781425" y="4694238"/>
          <p14:tracePt t="35251" x="3825875" y="4694238"/>
          <p14:tracePt t="35254" x="3844925" y="4694238"/>
          <p14:tracePt t="35269" x="3898900" y="4702175"/>
          <p14:tracePt t="35285" x="3954463" y="4702175"/>
          <p14:tracePt t="35301" x="4000500" y="4711700"/>
          <p14:tracePt t="35303" x="4017963" y="4711700"/>
          <p14:tracePt t="35319" x="4083050" y="4721225"/>
          <p14:tracePt t="35335" x="4164013" y="4721225"/>
          <p14:tracePt t="35338" x="4219575" y="4730750"/>
          <p14:tracePt t="35353" x="4365625" y="4738688"/>
          <p14:tracePt t="35368" x="4538663" y="4748213"/>
          <p14:tracePt t="35385" x="4849813" y="4757738"/>
          <p14:tracePt t="35387" x="5032375" y="4757738"/>
          <p14:tracePt t="35402" x="5334000" y="4711700"/>
          <p14:tracePt t="35419" x="5570538" y="4694238"/>
          <p14:tracePt t="35435" x="5854700" y="4621213"/>
          <p14:tracePt t="35437" x="5964238" y="4575175"/>
          <p14:tracePt t="35451" x="6100763" y="4538663"/>
          <p14:tracePt t="35468" x="6154738" y="4529138"/>
          <p14:tracePt t="35486" x="6183313" y="4529138"/>
          <p14:tracePt t="35501" x="6200775" y="4529138"/>
          <p14:tracePt t="35518" x="6210300" y="4529138"/>
          <p14:tracePt t="35536" x="6200775" y="4502150"/>
          <p14:tracePt t="35552" x="5981700" y="4383088"/>
          <p14:tracePt t="35803" x="6183313" y="4227513"/>
          <p14:tracePt t="35811" x="6492875" y="3990975"/>
          <p14:tracePt t="35818" x="6684963" y="3844925"/>
          <p14:tracePt t="35835" x="6904038" y="3743325"/>
          <p14:tracePt t="35838" x="7069138" y="3698875"/>
          <p14:tracePt t="35851" x="7215188" y="3652838"/>
          <p14:tracePt t="35853" x="7315200" y="3625850"/>
          <p14:tracePt t="35867" x="7561263" y="3524250"/>
          <p14:tracePt t="35885" x="7735888" y="3487738"/>
          <p14:tracePt t="35888" x="7862888" y="3470275"/>
          <p14:tracePt t="35903" x="7999413" y="3460750"/>
          <p14:tracePt t="35919" x="8072438" y="3443288"/>
          <p14:tracePt t="35934" x="8128000" y="3433763"/>
          <p14:tracePt t="35951" x="8154988" y="3433763"/>
          <p14:tracePt t="35954" x="8164513" y="3433763"/>
          <p14:tracePt t="35968" x="8174038" y="3433763"/>
          <p14:tracePt t="35986" x="8191500" y="3424238"/>
          <p14:tracePt t="36071" x="8191500" y="3414713"/>
          <p14:tracePt t="36099" x="8183563" y="3397250"/>
          <p14:tracePt t="36113" x="8164513" y="3378200"/>
          <p14:tracePt t="36121" x="8154988" y="3360738"/>
          <p14:tracePt t="36135" x="8137525" y="3341688"/>
          <p14:tracePt t="36137" x="8081963" y="3278188"/>
          <p14:tracePt t="36151" x="7945438" y="3122613"/>
          <p14:tracePt t="36169" x="7789863" y="2940050"/>
          <p14:tracePt t="36171" x="7707313" y="2867025"/>
          <p14:tracePt t="36184" x="7524750" y="2757488"/>
          <p14:tracePt t="36200" x="7361238" y="2674938"/>
          <p14:tracePt t="36218" x="7278688" y="2647950"/>
          <p14:tracePt t="36221" x="7242175" y="2620963"/>
          <p14:tracePt t="36234" x="7205663" y="2593975"/>
          <p14:tracePt t="36251" x="7169150" y="2584450"/>
          <p14:tracePt t="36269" x="7150100" y="2584450"/>
          <p14:tracePt t="36285" x="7142163" y="2584450"/>
          <p14:tracePt t="36301" x="7132638" y="2584450"/>
          <p14:tracePt t="36318" x="7123113" y="2584450"/>
          <p14:tracePt t="36381" x="7132638" y="2593975"/>
          <p14:tracePt t="36387" x="7142163" y="2601913"/>
          <p14:tracePt t="36402" x="7150100" y="2620963"/>
          <p14:tracePt t="36418" x="7169150" y="2630488"/>
          <p14:tracePt t="36434" x="7186613" y="2657475"/>
          <p14:tracePt t="36437" x="7196138" y="2657475"/>
          <p14:tracePt t="36452" x="7215188" y="2657475"/>
          <p14:tracePt t="36468" x="7223125" y="2667000"/>
          <p14:tracePt t="36484" x="7232650" y="2667000"/>
          <p14:tracePt t="36487" x="7259638" y="2674938"/>
          <p14:tracePt t="36508" x="7269163" y="2674938"/>
          <p14:tracePt t="36518" x="7278688" y="2674938"/>
          <p14:tracePt t="36535" x="7288213" y="2674938"/>
          <p14:tracePt t="36551" x="7296150" y="2684463"/>
          <p14:tracePt t="36568" x="7305675" y="2693988"/>
          <p14:tracePt t="36586" x="7315200" y="2693988"/>
          <p14:tracePt t="36634" x="7324725" y="2693988"/>
          <p14:tracePt t="36663" x="7324725" y="2703513"/>
          <p14:tracePt t="36677" x="7315200" y="2711450"/>
          <p14:tracePt t="36686" x="7296150" y="2720975"/>
          <p14:tracePt t="36702" x="7269163" y="2740025"/>
          <p14:tracePt t="36704" x="7232650" y="2740025"/>
          <p14:tracePt t="36718" x="7196138" y="2757488"/>
          <p14:tracePt t="36720" x="7150100" y="2776538"/>
          <p14:tracePt t="36734" x="6996113" y="2830513"/>
          <p14:tracePt t="36751" x="6840538" y="2886075"/>
          <p14:tracePt t="36753" x="6704013" y="2913063"/>
          <p14:tracePt t="36769" x="6456363" y="2986088"/>
          <p14:tracePt t="36784" x="6292850" y="3022600"/>
          <p14:tracePt t="36801" x="6183313" y="3059113"/>
          <p14:tracePt t="36804" x="6146800" y="3068638"/>
          <p14:tracePt t="36818" x="6100763" y="3086100"/>
          <p14:tracePt t="36835" x="6054725" y="3114675"/>
          <p14:tracePt t="36851" x="6037263" y="3122613"/>
          <p14:tracePt t="36853" x="6037263" y="3132138"/>
          <p14:tracePt t="36868" x="6008688" y="3151188"/>
          <p14:tracePt t="36884" x="5981700" y="3178175"/>
          <p14:tracePt t="36902" x="5954713" y="3205163"/>
          <p14:tracePt t="36918" x="5927725" y="3251200"/>
          <p14:tracePt t="36934" x="5908675" y="3305175"/>
          <p14:tracePt t="36951" x="5891213" y="3387725"/>
          <p14:tracePt t="36968" x="5862638" y="3479800"/>
          <p14:tracePt t="36984" x="5835650" y="3560763"/>
          <p14:tracePt t="36986" x="5826125" y="3597275"/>
          <p14:tracePt t="37001" x="5808663" y="3625850"/>
          <p14:tracePt t="37003" x="5799138" y="3643313"/>
          <p14:tracePt t="37017" x="5772150" y="3698875"/>
          <p14:tracePt t="37034" x="5745163" y="3725863"/>
          <p14:tracePt t="37037" x="5735638" y="3735388"/>
          <p14:tracePt t="37051" x="5735638" y="3752850"/>
          <p14:tracePt t="37067" x="5716588" y="3762375"/>
          <p14:tracePt t="37084" x="5708650" y="3771900"/>
          <p14:tracePt t="37087" x="5699125" y="3771900"/>
          <p14:tracePt t="37101" x="5689600" y="3771900"/>
          <p14:tracePt t="37118" x="5680075" y="3771900"/>
          <p14:tracePt t="37121" x="5680075" y="3762375"/>
          <p14:tracePt t="37135" x="5680075" y="3689350"/>
          <p14:tracePt t="37151" x="5726113" y="3506788"/>
          <p14:tracePt t="37168" x="5899150" y="3268663"/>
          <p14:tracePt t="37171" x="6018213" y="3159125"/>
          <p14:tracePt t="37185" x="6237288" y="3059113"/>
          <p14:tracePt t="37201" x="6511925" y="3013075"/>
          <p14:tracePt t="37218" x="6767513" y="3005138"/>
          <p14:tracePt t="37220" x="6894513" y="3005138"/>
          <p14:tracePt t="37234" x="7004050" y="3005138"/>
          <p14:tracePt t="37236" x="7077075" y="3005138"/>
          <p14:tracePt t="37251" x="7315200" y="2986088"/>
          <p14:tracePt t="37269" x="7534275" y="2959100"/>
          <p14:tracePt t="37284" x="7616825" y="2959100"/>
          <p14:tracePt t="37301" x="7662863" y="2959100"/>
          <p14:tracePt t="37304" x="7699375" y="2959100"/>
          <p14:tracePt t="37318" x="7743825" y="2959100"/>
          <p14:tracePt t="37334" x="7780338" y="2959100"/>
          <p14:tracePt t="37351" x="7808913" y="2959100"/>
          <p14:tracePt t="37354" x="7826375" y="2959100"/>
          <p14:tracePt t="37368" x="7881938" y="2959100"/>
          <p14:tracePt t="37384" x="7908925" y="2959100"/>
          <p14:tracePt t="37401" x="7945438" y="2949575"/>
          <p14:tracePt t="37403" x="7981950" y="2940050"/>
          <p14:tracePt t="37417" x="7999413" y="2940050"/>
          <p14:tracePt t="37419" x="8018463" y="2930525"/>
          <p14:tracePt t="37434" x="8045450" y="2913063"/>
          <p14:tracePt t="37451" x="8064500" y="2913063"/>
          <p14:tracePt t="37453" x="8081963" y="2886075"/>
          <p14:tracePt t="37467" x="8137525" y="2867025"/>
          <p14:tracePt t="37484" x="8164513" y="2849563"/>
          <p14:tracePt t="37487" x="8183563" y="2849563"/>
          <p14:tracePt t="37502" x="8210550" y="2813050"/>
          <p14:tracePt t="37517" x="8247063" y="2784475"/>
          <p14:tracePt t="37534" x="8283575" y="2757488"/>
          <p14:tracePt t="37536" x="8293100" y="2747963"/>
          <p14:tracePt t="37551" x="8310563" y="2730500"/>
          <p14:tracePt t="37567" x="8320088" y="2711450"/>
          <p14:tracePt t="37584" x="8329613" y="2693988"/>
          <p14:tracePt t="37587" x="8329613" y="2684463"/>
          <p14:tracePt t="37601" x="8329613" y="2657475"/>
          <p14:tracePt t="37618" x="8320088" y="2620963"/>
          <p14:tracePt t="37621" x="8293100" y="2601913"/>
          <p14:tracePt t="37635" x="8164513" y="2528888"/>
          <p14:tracePt t="37650" x="7835900" y="2484438"/>
          <p14:tracePt t="37667" x="7296150" y="2528888"/>
          <p14:tracePt t="37670" x="7132638" y="2565400"/>
          <p14:tracePt t="37685" x="6931025" y="2630488"/>
          <p14:tracePt t="37700" x="6757988" y="2703513"/>
          <p14:tracePt t="37718" x="6548438" y="2757488"/>
          <p14:tracePt t="37720" x="6438900" y="2794000"/>
          <p14:tracePt t="37734" x="6346825" y="2820988"/>
          <p14:tracePt t="37750" x="6264275" y="2840038"/>
          <p14:tracePt t="37768" x="6191250" y="2849563"/>
          <p14:tracePt t="37770" x="6183313" y="2849563"/>
          <p14:tracePt t="37783" x="6164263" y="2857500"/>
          <p14:tracePt t="37800" x="6146800" y="2876550"/>
          <p14:tracePt t="37818" x="6118225" y="2886075"/>
          <p14:tracePt t="37834" x="6118225" y="2894013"/>
          <p14:tracePt t="37850" x="6100763" y="2894013"/>
          <p14:tracePt t="37853" x="6100763" y="2903538"/>
          <p14:tracePt t="37868" x="6100763" y="2922588"/>
          <p14:tracePt t="37884" x="6100763" y="2949575"/>
          <p14:tracePt t="37901" x="6091238" y="2968625"/>
          <p14:tracePt t="37903" x="6091238" y="2986088"/>
          <p14:tracePt t="37919" x="6118225" y="3022600"/>
          <p14:tracePt t="37934" x="6183313" y="3095625"/>
          <p14:tracePt t="37950" x="6465888" y="3314700"/>
          <p14:tracePt t="37952" x="6548438" y="3370263"/>
          <p14:tracePt t="37967" x="6648450" y="3443288"/>
          <p14:tracePt t="37969" x="6711950" y="3487738"/>
          <p14:tracePt t="37983" x="6784975" y="3552825"/>
          <p14:tracePt t="38001" x="6940550" y="3670300"/>
          <p14:tracePt t="38017" x="7023100" y="3716338"/>
          <p14:tracePt t="38033" x="7169150" y="3789363"/>
          <p14:tracePt t="38036" x="7242175" y="3835400"/>
          <p14:tracePt t="38051" x="7407275" y="3898900"/>
          <p14:tracePt t="38067" x="7580313" y="3927475"/>
          <p14:tracePt t="38084" x="7780338" y="3927475"/>
          <p14:tracePt t="38086" x="7853363" y="3927475"/>
          <p14:tracePt t="38101" x="7999413" y="3927475"/>
          <p14:tracePt t="38118" x="8191500" y="3881438"/>
          <p14:tracePt t="38134" x="8337550" y="3816350"/>
          <p14:tracePt t="38136" x="8420100" y="3789363"/>
          <p14:tracePt t="38150" x="8556625" y="3725863"/>
          <p14:tracePt t="38168" x="8648700" y="3662363"/>
          <p14:tracePt t="38171" x="8721725" y="3597275"/>
          <p14:tracePt t="38185" x="8848725" y="3524250"/>
          <p14:tracePt t="38200" x="8940800" y="3460750"/>
          <p14:tracePt t="38218" x="8977313" y="3424238"/>
          <p14:tracePt t="38221" x="9013825" y="3406775"/>
          <p14:tracePt t="38234" x="9050338" y="3351213"/>
          <p14:tracePt t="38250" x="9086850" y="3324225"/>
          <p14:tracePt t="38268" x="9113838" y="3278188"/>
          <p14:tracePt t="38270" x="9132888" y="3241675"/>
          <p14:tracePt t="38284" x="9150350" y="3195638"/>
          <p14:tracePt t="38300" x="9169400" y="3132138"/>
          <p14:tracePt t="38319" x="9169400" y="3059113"/>
          <p14:tracePt t="38333" x="9159875" y="2976563"/>
          <p14:tracePt t="38350" x="9113838" y="2894013"/>
          <p14:tracePt t="38369" x="9004300" y="2703513"/>
          <p14:tracePt t="38383" x="8848725" y="2601913"/>
          <p14:tracePt t="38400" x="8694738" y="2520950"/>
          <p14:tracePt t="38403" x="8593138" y="2474913"/>
          <p14:tracePt t="38418" x="8320088" y="2428875"/>
          <p14:tracePt t="38433" x="8072438" y="2419350"/>
          <p14:tracePt t="38452" x="7872413" y="2447925"/>
          <p14:tracePt t="38455" x="7808913" y="2465388"/>
          <p14:tracePt t="38468" x="7616825" y="2501900"/>
          <p14:tracePt t="38484" x="7461250" y="2528888"/>
          <p14:tracePt t="38500" x="7361238" y="2565400"/>
          <p14:tracePt t="38502" x="7315200" y="2574925"/>
          <p14:tracePt t="38517" x="7242175" y="2584450"/>
          <p14:tracePt t="38519" x="7178675" y="2601913"/>
          <p14:tracePt t="38534" x="7096125" y="2611438"/>
          <p14:tracePt t="38551" x="6977063" y="2667000"/>
          <p14:tracePt t="38567" x="6923088" y="2684463"/>
          <p14:tracePt t="38583" x="6886575" y="2693988"/>
          <p14:tracePt t="38586" x="6867525" y="2703513"/>
          <p14:tracePt t="38601" x="6850063" y="2711450"/>
          <p14:tracePt t="38617" x="6831013" y="2711450"/>
          <p14:tracePt t="38633" x="6813550" y="2720975"/>
          <p14:tracePt t="38636" x="6804025" y="2720975"/>
          <p14:tracePt t="38650" x="6794500" y="2720975"/>
          <p14:tracePt t="38652" x="6794500" y="2730500"/>
          <p14:tracePt t="38668" x="6784975" y="2740025"/>
          <p14:tracePt t="38670" x="6777038" y="2740025"/>
          <p14:tracePt t="38685" x="6757988" y="2747963"/>
          <p14:tracePt t="38700" x="6748463" y="2767013"/>
          <p14:tracePt t="38717" x="6731000" y="2794000"/>
          <p14:tracePt t="38735" x="6731000" y="2820988"/>
          <p14:tracePt t="38750" x="6731000" y="2849563"/>
          <p14:tracePt t="38768" x="6740525" y="2857500"/>
          <p14:tracePt t="39037" x="6721475" y="2857500"/>
          <p14:tracePt t="39044" x="6694488" y="2857500"/>
          <p14:tracePt t="39052" x="6675438" y="2849563"/>
          <p14:tracePt t="39067" x="6621463" y="2840038"/>
          <p14:tracePt t="39083" x="6594475" y="2830513"/>
          <p14:tracePt t="39101" x="6511925" y="2794000"/>
          <p14:tracePt t="39117" x="6502400" y="2794000"/>
          <p14:tracePt t="39134" x="6456363" y="2784475"/>
          <p14:tracePt t="39151" x="6429375" y="2784475"/>
          <p14:tracePt t="39166" x="6419850" y="2784475"/>
          <p14:tracePt t="39183" x="6410325" y="2784475"/>
          <p14:tracePt t="39186" x="6402388" y="2784475"/>
          <p14:tracePt t="39200" x="6392863" y="2784475"/>
          <p14:tracePt t="39217" x="6392863" y="2776538"/>
          <p14:tracePt t="39234" x="6383338" y="2776538"/>
          <p14:tracePt t="39255" x="6383338" y="2767013"/>
          <p14:tracePt t="39269" x="6383338" y="2757488"/>
          <p14:tracePt t="39284" x="6392863" y="2757488"/>
          <p14:tracePt t="39300" x="6429375" y="2747963"/>
          <p14:tracePt t="39317" x="6483350" y="2730500"/>
          <p14:tracePt t="39319" x="6502400" y="2730500"/>
          <p14:tracePt t="39334" x="6557963" y="2711450"/>
          <p14:tracePt t="39350" x="6621463" y="2703513"/>
          <p14:tracePt t="39368" x="6657975" y="2693988"/>
          <p14:tracePt t="39383" x="6675438" y="2684463"/>
          <p14:tracePt t="39400" x="6704013" y="2674938"/>
          <p14:tracePt t="39417" x="6711950" y="2667000"/>
          <p14:tracePt t="39433" x="6721475" y="2667000"/>
          <p14:tracePt t="39450" x="6731000" y="2667000"/>
          <p14:tracePt t="39467" x="6740525" y="2667000"/>
          <p14:tracePt t="39559" x="6731000" y="2667000"/>
          <p14:tracePt t="39566" x="6731000" y="2674938"/>
          <p14:tracePt t="39583" x="6711950" y="2684463"/>
          <p14:tracePt t="39601" x="6667500" y="2693988"/>
          <p14:tracePt t="39617" x="6638925" y="2693988"/>
          <p14:tracePt t="39633" x="6611938" y="2703513"/>
          <p14:tracePt t="39636" x="6602413" y="2703513"/>
          <p14:tracePt t="39651" x="6594475" y="2711450"/>
          <p14:tracePt t="39667" x="6575425" y="2711450"/>
          <p14:tracePt t="39683" x="6565900" y="2720975"/>
          <p14:tracePt t="39686" x="6557963" y="2720975"/>
          <p14:tracePt t="39701" x="6557963" y="2730500"/>
          <p14:tracePt t="39703" x="6548438" y="2730500"/>
          <p14:tracePt t="39720" x="6538913" y="2730500"/>
          <p14:tracePt t="39735" x="6529388" y="2730500"/>
          <p14:tracePt t="39751" x="6521450" y="2740025"/>
          <p14:tracePt t="39768" x="6511925" y="2740025"/>
          <p14:tracePt t="39771" x="6502400" y="2740025"/>
          <p14:tracePt t="39784" x="6492875" y="2740025"/>
          <p14:tracePt t="39806" x="6492875" y="2747963"/>
          <p14:tracePt t="39833" x="6483350" y="2747963"/>
          <p14:tracePt t="39854" x="6475413" y="2747963"/>
          <p14:tracePt t="39889" x="6465888" y="2747963"/>
          <p14:tracePt t="40137" x="6465888" y="2740025"/>
          <p14:tracePt t="40171" x="6475413" y="2740025"/>
          <p14:tracePt t="40186" x="6483350" y="2740025"/>
          <p14:tracePt t="40207" x="6492875" y="2740025"/>
          <p14:tracePt t="40221" x="6502400" y="2740025"/>
          <p14:tracePt t="40236" x="6511925" y="2740025"/>
          <p14:tracePt t="40242" x="6521450" y="2740025"/>
          <p14:tracePt t="40256" x="6529388" y="2740025"/>
          <p14:tracePt t="40270" x="6538913" y="2740025"/>
          <p14:tracePt t="40291" x="6548438" y="2740025"/>
          <p14:tracePt t="40306" x="6548438" y="2730500"/>
          <p14:tracePt t="40317" x="6557963" y="2730500"/>
          <p14:tracePt t="40334" x="6557963" y="2720975"/>
          <p14:tracePt t="40350" x="6565900" y="2720975"/>
          <p14:tracePt t="40368" x="6575425" y="2720975"/>
          <p14:tracePt t="40383" x="6575425" y="2711450"/>
          <p14:tracePt t="40433" x="6575425" y="2720975"/>
          <p14:tracePt t="40504" x="6575425" y="2730500"/>
          <p14:tracePt t="40531" x="6565900" y="2740025"/>
          <p14:tracePt t="40545" x="6565900" y="2747963"/>
          <p14:tracePt t="40552" x="6557963" y="2747963"/>
          <p14:tracePt t="40567" x="6529388" y="2757488"/>
          <p14:tracePt t="40583" x="6483350" y="2776538"/>
          <p14:tracePt t="40599" x="6446838" y="2784475"/>
          <p14:tracePt t="40603" x="6419850" y="2784475"/>
          <p14:tracePt t="40617" x="6346825" y="2784475"/>
          <p14:tracePt t="40633" x="6310313" y="2784475"/>
          <p14:tracePt t="40651" x="6210300" y="2776538"/>
          <p14:tracePt t="40666" x="6173788" y="2767013"/>
          <p14:tracePt t="40683" x="6164263" y="2757488"/>
          <p14:tracePt t="40686" x="6154738" y="2757488"/>
          <p14:tracePt t="40701" x="6127750" y="2747963"/>
          <p14:tracePt t="40716" x="6118225" y="2740025"/>
          <p14:tracePt t="40733" x="6110288" y="2740025"/>
          <p14:tracePt t="40749" x="6100763" y="2730500"/>
          <p14:tracePt t="40767" x="6091238" y="2720975"/>
          <p14:tracePt t="40783" x="6081713" y="2720975"/>
          <p14:tracePt t="40827" x="6091238" y="2720975"/>
          <p14:tracePt t="40835" x="6100763" y="2720975"/>
          <p14:tracePt t="40856" x="6100763" y="2711450"/>
          <p14:tracePt t="40862" x="6118225" y="2711450"/>
          <p14:tracePt t="40869" x="6127750" y="2711450"/>
          <p14:tracePt t="40883" x="6137275" y="2711450"/>
          <p14:tracePt t="40900" x="6154738" y="2711450"/>
          <p14:tracePt t="40917" x="6164263" y="2703513"/>
          <p14:tracePt t="40919" x="6183313" y="2703513"/>
          <p14:tracePt t="40933" x="6191250" y="2703513"/>
          <p14:tracePt t="40935" x="6200775" y="2703513"/>
          <p14:tracePt t="40950" x="6219825" y="2693988"/>
          <p14:tracePt t="40968" x="6246813" y="2684463"/>
          <p14:tracePt t="40983" x="6264275" y="2684463"/>
          <p14:tracePt t="40999" x="6283325" y="2674938"/>
          <p14:tracePt t="41017" x="6300788" y="2674938"/>
          <p14:tracePt t="41033" x="6329363" y="2674938"/>
          <p14:tracePt t="41049" x="6346825" y="2674938"/>
          <p14:tracePt t="41066" x="6365875" y="2674938"/>
          <p14:tracePt t="41083" x="6383338" y="2674938"/>
          <p14:tracePt t="41099" x="6410325" y="2684463"/>
          <p14:tracePt t="41116" x="6419850" y="2693988"/>
          <p14:tracePt t="41118" x="6429375" y="2693988"/>
          <p14:tracePt t="41158" x="6438900" y="2693988"/>
          <p14:tracePt t="41179" x="6446838" y="2693988"/>
          <p14:tracePt t="41193" x="6456363" y="2693988"/>
          <p14:tracePt t="41207" x="6456363" y="2703513"/>
          <p14:tracePt t="41228" x="6465888" y="2703513"/>
          <p14:tracePt t="41250" x="6475413" y="2703513"/>
          <p14:tracePt t="41291" x="6483350" y="2703513"/>
          <p14:tracePt t="41312" x="6492875" y="2703513"/>
          <p14:tracePt t="41348" x="6502400" y="2703513"/>
          <p14:tracePt t="41426" x="6511925" y="2703513"/>
          <p14:tracePt t="41440" x="6521450" y="2703513"/>
          <p14:tracePt t="41475" x="6538913" y="2703513"/>
          <p14:tracePt t="41489" x="6548438" y="2703513"/>
          <p14:tracePt t="41496" x="6557963" y="2703513"/>
          <p14:tracePt t="41502" x="6565900" y="2703513"/>
          <p14:tracePt t="41517" x="6594475" y="2703513"/>
          <p14:tracePt t="41533" x="6611938" y="2693988"/>
          <p14:tracePt t="41549" x="6638925" y="2684463"/>
          <p14:tracePt t="41552" x="6648450" y="2684463"/>
          <p14:tracePt t="41567" x="6675438" y="2684463"/>
          <p14:tracePt t="41583" x="6721475" y="2674938"/>
          <p14:tracePt t="41600" x="6777038" y="2667000"/>
          <p14:tracePt t="41602" x="6813550" y="2667000"/>
          <p14:tracePt t="41616" x="6831013" y="2667000"/>
          <p14:tracePt t="41618" x="6858000" y="2667000"/>
          <p14:tracePt t="41632" x="6986588" y="2667000"/>
          <p14:tracePt t="41649" x="7150100" y="2667000"/>
          <p14:tracePt t="41651" x="7196138" y="2674938"/>
          <p14:tracePt t="41666" x="7288213" y="2693988"/>
          <p14:tracePt t="41682" x="7361238" y="2703513"/>
          <p14:tracePt t="41701" x="7451725" y="2703513"/>
          <p14:tracePt t="41716" x="7507288" y="2703513"/>
          <p14:tracePt t="41732" x="7580313" y="2703513"/>
          <p14:tracePt t="41735" x="7607300" y="2703513"/>
          <p14:tracePt t="41750" x="7680325" y="2684463"/>
          <p14:tracePt t="41766" x="7726363" y="2674938"/>
          <p14:tracePt t="41784" x="7762875" y="2674938"/>
          <p14:tracePt t="41786" x="7780338" y="2674938"/>
          <p14:tracePt t="41800" x="7808913" y="2674938"/>
          <p14:tracePt t="41816" x="7826375" y="2674938"/>
          <p14:tracePt t="41834" x="7845425" y="2674938"/>
          <p14:tracePt t="41850" x="7853363" y="2674938"/>
          <p14:tracePt t="41867" x="7862888" y="2674938"/>
          <p14:tracePt t="41883" x="7881938" y="2674938"/>
          <p14:tracePt t="41932" x="7889875" y="2674938"/>
          <p14:tracePt t="41954" x="7899400" y="2674938"/>
          <p14:tracePt t="42052" x="7889875" y="2674938"/>
          <p14:tracePt t="42067" x="7889875" y="2684463"/>
          <p14:tracePt t="42074" x="7872413" y="2693988"/>
          <p14:tracePt t="42084" x="7862888" y="2693988"/>
          <p14:tracePt t="42088" x="7853363" y="2703513"/>
          <p14:tracePt t="42099" x="7835900" y="2711450"/>
          <p14:tracePt t="42102" x="7826375" y="2711450"/>
          <p14:tracePt t="42117" x="7816850" y="2720975"/>
          <p14:tracePt t="42132" x="7799388" y="2720975"/>
          <p14:tracePt t="42149" x="7780338" y="2730500"/>
          <p14:tracePt t="42152" x="7772400" y="2730500"/>
          <p14:tracePt t="42166" x="7762875" y="2730500"/>
          <p14:tracePt t="42183" x="7753350" y="2730500"/>
          <p14:tracePt t="42200" x="7743825" y="2740025"/>
          <p14:tracePt t="42216" x="7726363" y="2747963"/>
          <p14:tracePt t="42233" x="7716838" y="2757488"/>
          <p14:tracePt t="42236" x="7707313" y="2757488"/>
          <p14:tracePt t="42251" x="7707313" y="2767013"/>
          <p14:tracePt t="42265" x="7699375" y="2776538"/>
          <p14:tracePt t="42282" x="7689850" y="2776538"/>
          <p14:tracePt t="42300" x="7680325" y="2776538"/>
          <p14:tracePt t="42315" x="7670800" y="2784475"/>
          <p14:tracePt t="42412" x="7680325" y="2784475"/>
          <p14:tracePt t="42426" x="7689850" y="2784475"/>
          <p14:tracePt t="42433" x="7699375" y="2784475"/>
          <p14:tracePt t="42449" x="7707313" y="2784475"/>
          <p14:tracePt t="42466" x="7726363" y="2784475"/>
          <p14:tracePt t="42469" x="7735888" y="2784475"/>
          <p14:tracePt t="42483" x="7753350" y="2767013"/>
          <p14:tracePt t="42485" x="7762875" y="2767013"/>
          <p14:tracePt t="42499" x="7772400" y="2757488"/>
          <p14:tracePt t="42516" x="7780338" y="2740025"/>
          <p14:tracePt t="42519" x="7789863" y="2740025"/>
          <p14:tracePt t="42533" x="7808913" y="2740025"/>
          <p14:tracePt t="42549" x="7816850" y="2730500"/>
          <p14:tracePt t="42567" x="7835900" y="2730500"/>
          <p14:tracePt t="42582" x="7845425" y="2720975"/>
          <p14:tracePt t="42599" x="7853363" y="2720975"/>
          <p14:tracePt t="42616" x="7862888" y="2720975"/>
          <p14:tracePt t="42632" x="7881938" y="2720975"/>
          <p14:tracePt t="42651" x="7889875" y="2720975"/>
          <p14:tracePt t="42672" x="7899400" y="2720975"/>
          <p14:tracePt t="42687" x="7908925" y="2720975"/>
          <p14:tracePt t="42708" x="7918450" y="2720975"/>
          <p14:tracePt t="42722" x="7926388" y="2720975"/>
          <p14:tracePt t="42757" x="7935913" y="2720975"/>
          <p14:tracePt t="42785" x="7945438" y="2720975"/>
          <p14:tracePt t="42807" x="7954963" y="2720975"/>
          <p14:tracePt t="42813" x="7962900" y="2720975"/>
          <p14:tracePt t="42834" x="7972425" y="2720975"/>
          <p14:tracePt t="42862" x="7981950" y="2720975"/>
          <p14:tracePt t="42884" x="7991475" y="2720975"/>
          <p14:tracePt t="42975" x="7981950" y="2720975"/>
          <p14:tracePt t="42983" x="7972425" y="2720975"/>
          <p14:tracePt t="42997" x="7954963" y="2720975"/>
          <p14:tracePt t="43004" x="7945438" y="2720975"/>
          <p14:tracePt t="43015" x="7935913" y="2720975"/>
          <p14:tracePt t="43018" x="7926388" y="2720975"/>
          <p14:tracePt t="43033" x="7908925" y="2720975"/>
          <p14:tracePt t="43035" x="7899400" y="2720975"/>
          <p14:tracePt t="43049" x="7881938" y="2720975"/>
          <p14:tracePt t="43065" x="7872413" y="2720975"/>
          <p14:tracePt t="43095" x="7862888" y="2720975"/>
          <p14:tracePt t="43116" x="7853363" y="2720975"/>
          <p14:tracePt t="43131" x="7845425" y="2720975"/>
          <p14:tracePt t="43568" x="7853363" y="2711450"/>
          <p14:tracePt t="43576" x="7872413" y="2711450"/>
          <p14:tracePt t="43583" x="7889875" y="2711450"/>
          <p14:tracePt t="43599" x="7908925" y="2711450"/>
          <p14:tracePt t="43616" x="7935913" y="2711450"/>
          <p14:tracePt t="43618" x="7945438" y="2711450"/>
          <p14:tracePt t="43633" x="7954963" y="2711450"/>
          <p14:tracePt t="43649" x="7972425" y="2703513"/>
          <p14:tracePt t="43667" x="8008938" y="2703513"/>
          <p14:tracePt t="43682" x="8027988" y="2693988"/>
          <p14:tracePt t="43699" x="8054975" y="2693988"/>
          <p14:tracePt t="43716" x="8072438" y="2693988"/>
          <p14:tracePt t="43732" x="8101013" y="2693988"/>
          <p14:tracePt t="43749" x="8108950" y="2693988"/>
          <p14:tracePt t="43752" x="8128000" y="2693988"/>
          <p14:tracePt t="43767" x="8147050" y="2703513"/>
          <p14:tracePt t="43783" x="8154988" y="2703513"/>
          <p14:tracePt t="43786" x="8164513" y="2703513"/>
          <p14:tracePt t="43798" x="8174038" y="2703513"/>
          <p14:tracePt t="43815" x="8191500" y="2711450"/>
          <p14:tracePt t="43832" x="8201025" y="2711450"/>
          <p14:tracePt t="43835" x="8210550" y="2711450"/>
          <p14:tracePt t="43850" x="8220075" y="2711450"/>
          <p14:tracePt t="43865" x="8228013" y="2711450"/>
          <p14:tracePt t="43882" x="8237538" y="2720975"/>
          <p14:tracePt t="43899" x="8247063" y="2720975"/>
          <p14:tracePt t="46259" x="8210550" y="2720975"/>
          <p14:tracePt t="46268" x="8128000" y="2693988"/>
          <p14:tracePt t="46283" x="7935913" y="2657475"/>
          <p14:tracePt t="46287" x="7826375" y="2611438"/>
          <p14:tracePt t="46298" x="7726363" y="2584450"/>
          <p14:tracePt t="46301" x="7670800" y="2557463"/>
          <p14:tracePt t="46315" x="7516813" y="2528888"/>
          <p14:tracePt t="46331" x="7443788" y="2511425"/>
          <p14:tracePt t="46349" x="7361238" y="2474913"/>
          <p14:tracePt t="46352" x="7342188" y="2465388"/>
          <p14:tracePt t="46365" x="7305675" y="2438400"/>
          <p14:tracePt t="46381" x="7288213" y="2419350"/>
          <p14:tracePt t="46397" x="7269163" y="2401888"/>
          <p14:tracePt t="46414" x="7259638" y="2374900"/>
          <p14:tracePt t="46416" x="7251700" y="2374900"/>
          <p14:tracePt t="46431" x="7232650" y="2338388"/>
          <p14:tracePt t="46449" x="7215188" y="2292350"/>
          <p14:tracePt t="46465" x="7196138" y="2265363"/>
          <p14:tracePt t="46481" x="7186613" y="2255838"/>
          <p14:tracePt t="46499" x="7169150" y="2219325"/>
          <p14:tracePt t="46514" x="7132638" y="2182813"/>
          <p14:tracePt t="46531" x="7113588" y="2163763"/>
          <p14:tracePt t="46534" x="7105650" y="2146300"/>
          <p14:tracePt t="46549" x="7086600" y="2127250"/>
          <p14:tracePt t="46564" x="7069138" y="2119313"/>
          <p14:tracePt t="46581" x="7040563" y="2109788"/>
          <p14:tracePt t="46598" x="7023100" y="2109788"/>
          <p14:tracePt t="46614" x="7013575" y="2109788"/>
          <p14:tracePt t="46632" x="7013575" y="2163763"/>
          <p14:tracePt t="46648" x="7023100" y="2209800"/>
          <p14:tracePt t="46664" x="7050088" y="2282825"/>
          <p14:tracePt t="46667" x="7069138" y="2319338"/>
          <p14:tracePt t="46682" x="7096125" y="2382838"/>
          <p14:tracePt t="46698" x="7150100" y="2455863"/>
          <p14:tracePt t="46715" x="7205663" y="2492375"/>
          <p14:tracePt t="46717" x="7223125" y="2501900"/>
          <p14:tracePt t="46731" x="7259638" y="2520950"/>
          <p14:tracePt t="46749" x="7296150" y="2538413"/>
          <p14:tracePt t="46751" x="7315200" y="2547938"/>
          <p14:tracePt t="46765" x="7342188" y="2547938"/>
          <p14:tracePt t="46767" x="7351713" y="2557463"/>
          <p14:tracePt t="46781" x="7397750" y="2565400"/>
          <p14:tracePt t="46797" x="7461250" y="2574925"/>
          <p14:tracePt t="46801" x="7488238" y="2584450"/>
          <p14:tracePt t="46816" x="7524750" y="2601913"/>
          <p14:tracePt t="46830" x="7561263" y="2601913"/>
          <p14:tracePt t="46847" x="7597775" y="2601913"/>
          <p14:tracePt t="46850" x="7607300" y="2601913"/>
          <p14:tracePt t="46865" x="7643813" y="2611438"/>
          <p14:tracePt t="46882" x="7662863" y="2611438"/>
          <p14:tracePt t="46899" x="7699375" y="2620963"/>
          <p14:tracePt t="46914" x="7707313" y="2630488"/>
          <p14:tracePt t="46917" x="7716838" y="2630488"/>
          <p14:tracePt t="46931" x="7726363" y="2630488"/>
          <p14:tracePt t="46949" x="7753350" y="2630488"/>
          <p14:tracePt t="46970" x="7762875" y="2630488"/>
          <p14:tracePt t="46981" x="7772400" y="2630488"/>
          <p14:tracePt t="47019" x="7780338" y="2630488"/>
          <p14:tracePt t="47040" x="7789863" y="2630488"/>
          <p14:tracePt t="47062" x="7799388" y="2630488"/>
          <p14:tracePt t="47083" x="7808913" y="2630488"/>
          <p14:tracePt t="47098" x="7816850" y="2630488"/>
          <p14:tracePt t="47105" x="7826375" y="2630488"/>
          <p14:tracePt t="47125" x="7835900" y="2630488"/>
          <p14:tracePt t="47139" x="7845425" y="2630488"/>
          <p14:tracePt t="47160" x="7862888" y="2630488"/>
          <p14:tracePt t="47182" x="7872413" y="2630488"/>
          <p14:tracePt t="47203" x="7872413" y="2638425"/>
          <p14:tracePt t="47210" x="7881938" y="2638425"/>
          <p14:tracePt t="47231" x="7881938" y="2647950"/>
          <p14:tracePt t="47266" x="7881938" y="2657475"/>
          <p14:tracePt t="47294" x="7881938" y="2667000"/>
          <p14:tracePt t="47337" x="7889875" y="2667000"/>
          <p14:tracePt t="47365" x="7899400" y="2667000"/>
          <p14:tracePt t="47372" x="7918450" y="2667000"/>
          <p14:tracePt t="47381" x="7935913" y="2667000"/>
          <p14:tracePt t="47398" x="7972425" y="2667000"/>
          <p14:tracePt t="47401" x="7981950" y="2667000"/>
          <p14:tracePt t="47415" x="8008938" y="2667000"/>
          <p14:tracePt t="47431" x="8018463" y="2667000"/>
          <p14:tracePt t="47448" x="8045450" y="2667000"/>
          <p14:tracePt t="47464" x="8054975" y="2667000"/>
          <p14:tracePt t="47466" x="8064500" y="2667000"/>
          <p14:tracePt t="47485" x="8072438" y="2657475"/>
          <p14:tracePt t="47506" x="8072438" y="2638425"/>
          <p14:tracePt t="47514" x="8072438" y="2630488"/>
          <p14:tracePt t="47530" x="8045450" y="2601913"/>
          <p14:tracePt t="47549" x="7962900" y="2565400"/>
          <p14:tracePt t="47564" x="7889875" y="2557463"/>
          <p14:tracePt t="47580" x="7835900" y="2538413"/>
          <p14:tracePt t="47583" x="7789863" y="2538413"/>
          <p14:tracePt t="47598" x="7753350" y="2538413"/>
          <p14:tracePt t="47614" x="7707313" y="2538413"/>
          <p14:tracePt t="47631" x="7680325" y="2538413"/>
          <p14:tracePt t="47633" x="7662863" y="2538413"/>
          <p14:tracePt t="47648" x="7626350" y="2538413"/>
          <p14:tracePt t="47664" x="7607300" y="2538413"/>
          <p14:tracePt t="47681" x="7589838" y="2538413"/>
          <p14:tracePt t="47698" x="7561263" y="2538413"/>
          <p14:tracePt t="47715" x="7524750" y="2547938"/>
          <p14:tracePt t="47718" x="7516813" y="2557463"/>
          <p14:tracePt t="47732" x="7480300" y="2574925"/>
          <p14:tracePt t="47747" x="7443788" y="2611438"/>
          <p14:tracePt t="47765" x="7388225" y="2667000"/>
          <p14:tracePt t="47768" x="7370763" y="2684463"/>
          <p14:tracePt t="47782" x="7351713" y="2711450"/>
          <p14:tracePt t="47798" x="7334250" y="2730500"/>
          <p14:tracePt t="47814" x="7324725" y="2747963"/>
          <p14:tracePt t="47817" x="7315200" y="2767013"/>
          <p14:tracePt t="47831" x="7315200" y="2776538"/>
          <p14:tracePt t="47848" x="7315200" y="2784475"/>
          <p14:tracePt t="47865" x="7305675" y="2794000"/>
          <p14:tracePt t="47881" x="7296150" y="2803525"/>
          <p14:tracePt t="47897" x="7296150" y="2813050"/>
          <p14:tracePt t="47900" x="7296150" y="2820988"/>
          <p14:tracePt t="47935" x="7296150" y="2830513"/>
          <p14:tracePt t="47942" x="7305675" y="2830513"/>
          <p14:tracePt t="47964" x="7315200" y="2830513"/>
          <p14:tracePt t="47971" x="7324725" y="2830513"/>
          <p14:tracePt t="47985" x="7334250" y="2830513"/>
          <p14:tracePt t="47999" x="7351713" y="2830513"/>
          <p14:tracePt t="48014" x="7361238" y="2830513"/>
          <p14:tracePt t="48030" x="7378700" y="2830513"/>
          <p14:tracePt t="48049" x="7415213" y="2830513"/>
          <p14:tracePt t="48064" x="7424738" y="2830513"/>
          <p14:tracePt t="48080" x="7451725" y="2830513"/>
          <p14:tracePt t="48098" x="7470775" y="2840038"/>
          <p14:tracePt t="48114" x="7480300" y="2840038"/>
          <p14:tracePt t="48130" x="7488238" y="2849563"/>
          <p14:tracePt t="48133" x="7497763" y="2857500"/>
          <p14:tracePt t="48147" x="7507288" y="2867025"/>
          <p14:tracePt t="48150" x="7507288" y="2876550"/>
          <p14:tracePt t="50122" x="7580313" y="2849563"/>
          <p14:tracePt t="50130" x="7662863" y="2813050"/>
          <p14:tracePt t="50152" x="7881938" y="2730500"/>
          <p14:tracePt t="50164" x="7918450" y="2720975"/>
          <p14:tracePt t="50166" x="7935913" y="2720975"/>
          <p14:tracePt t="50180" x="7954963" y="2720975"/>
          <p14:tracePt t="50197" x="7972425" y="2720975"/>
          <p14:tracePt t="50199" x="7981950" y="2720975"/>
          <p14:tracePt t="50214" x="7991475" y="2720975"/>
          <p14:tracePt t="50230" x="7999413" y="2720975"/>
          <p14:tracePt t="50248" x="8008938" y="2720975"/>
          <p14:tracePt t="50306" x="8018463" y="2720975"/>
          <p14:tracePt t="50353" x="8027988" y="2720975"/>
          <p14:tracePt t="50458" x="8018463" y="2720975"/>
          <p14:tracePt t="50480" x="7999413" y="2720975"/>
          <p14:tracePt t="50486" x="7991475" y="2720975"/>
          <p14:tracePt t="50497" x="7981950" y="2720975"/>
          <p14:tracePt t="50513" x="7954963" y="2720975"/>
          <p14:tracePt t="50516" x="7945438" y="2720975"/>
          <p14:tracePt t="50531" x="7926388" y="2720975"/>
          <p14:tracePt t="50533" x="7918450" y="2720975"/>
          <p14:tracePt t="50546" x="7872413" y="2720975"/>
          <p14:tracePt t="50564" x="7835900" y="2730500"/>
          <p14:tracePt t="50579" x="7816850" y="2730500"/>
          <p14:tracePt t="50596" x="7808913" y="2740025"/>
          <p14:tracePt t="50600" x="7799388" y="2740025"/>
          <p14:tracePt t="50614" x="7780338" y="2740025"/>
          <p14:tracePt t="50630" x="7772400" y="2740025"/>
          <p14:tracePt t="50646" x="7762875" y="2740025"/>
          <p14:tracePt t="50664" x="7753350" y="2740025"/>
          <p14:tracePt t="50740" x="7762875" y="2740025"/>
          <p14:tracePt t="50748" x="7780338" y="2740025"/>
          <p14:tracePt t="50763" x="7816850" y="2740025"/>
          <p14:tracePt t="50779" x="7862888" y="2740025"/>
          <p14:tracePt t="50782" x="7881938" y="2740025"/>
          <p14:tracePt t="50798" x="7926388" y="2740025"/>
          <p14:tracePt t="50813" x="7962900" y="2740025"/>
          <p14:tracePt t="50830" x="7991475" y="2740025"/>
          <p14:tracePt t="50833" x="7999413" y="2740025"/>
          <p14:tracePt t="50848" x="8008938" y="2740025"/>
          <p14:tracePt t="50863" x="8018463" y="2740025"/>
          <p14:tracePt t="50881" x="8035925" y="2740025"/>
          <p14:tracePt t="50903" x="8054975" y="2740025"/>
          <p14:tracePt t="50914" x="8054975" y="2747963"/>
          <p14:tracePt t="50917" x="8064500" y="2747963"/>
          <p14:tracePt t="50931" x="8081963" y="2757488"/>
          <p14:tracePt t="50946" x="8101013" y="2757488"/>
          <p14:tracePt t="50963" x="8147050" y="2767013"/>
          <p14:tracePt t="50966" x="8191500" y="2776538"/>
          <p14:tracePt t="50981" x="8264525" y="2784475"/>
          <p14:tracePt t="50996" x="8347075" y="2784475"/>
          <p14:tracePt t="51013" x="8410575" y="2794000"/>
          <p14:tracePt t="51016" x="8429625" y="2794000"/>
          <p14:tracePt t="51030" x="8439150" y="2794000"/>
          <p14:tracePt t="51032" x="8466138" y="2794000"/>
          <p14:tracePt t="51046" x="8502650" y="2794000"/>
          <p14:tracePt t="51063" x="8539163" y="2794000"/>
          <p14:tracePt t="51066" x="8556625" y="2794000"/>
          <p14:tracePt t="51080" x="8575675" y="2794000"/>
          <p14:tracePt t="51096" x="8602663" y="2794000"/>
          <p14:tracePt t="51113" x="8639175" y="2784475"/>
          <p14:tracePt t="51129" x="8648700" y="2784475"/>
          <p14:tracePt t="51147" x="8666163" y="2776538"/>
          <p14:tracePt t="51150" x="8675688" y="2776538"/>
          <p14:tracePt t="51164" x="8694738" y="2776538"/>
          <p14:tracePt t="51179" x="8712200" y="2767013"/>
          <p14:tracePt t="51196" x="8721725" y="2767013"/>
          <p14:tracePt t="51213" x="8731250" y="2757488"/>
          <p14:tracePt t="51230" x="8739188" y="2757488"/>
          <p14:tracePt t="51247" x="8748713" y="2757488"/>
          <p14:tracePt t="51249" x="8758238" y="2757488"/>
          <p14:tracePt t="51269" x="8767763" y="2757488"/>
          <p14:tracePt t="51290" x="8775700" y="2747963"/>
          <p14:tracePt t="51304" x="8785225" y="2740025"/>
          <p14:tracePt t="51318" x="8785225" y="2730500"/>
          <p14:tracePt t="51330" x="8804275" y="2730500"/>
          <p14:tracePt t="51348" x="8812213" y="2730500"/>
          <p14:tracePt t="51367" x="8821738" y="2720975"/>
          <p14:tracePt t="51388" x="8821738" y="2711450"/>
          <p14:tracePt t="51410" x="8821738" y="2703513"/>
          <p14:tracePt t="51424" x="8821738" y="2693988"/>
          <p14:tracePt t="51431" x="8821738" y="2684463"/>
          <p14:tracePt t="51447" x="8812213" y="2674938"/>
          <p14:tracePt t="51463" x="8794750" y="2667000"/>
          <p14:tracePt t="51465" x="8785225" y="2667000"/>
          <p14:tracePt t="51481" x="8748713" y="2657475"/>
          <p14:tracePt t="51496" x="8685213" y="2647950"/>
          <p14:tracePt t="51513" x="8639175" y="2647950"/>
          <p14:tracePt t="51516" x="8612188" y="2647950"/>
          <p14:tracePt t="51530" x="8556625" y="2657475"/>
          <p14:tracePt t="51546" x="8539163" y="2667000"/>
          <p14:tracePt t="51564" x="8512175" y="2684463"/>
          <p14:tracePt t="51566" x="8502650" y="2684463"/>
          <p14:tracePt t="51581" x="8483600" y="2693988"/>
          <p14:tracePt t="51596" x="8475663" y="2703513"/>
          <p14:tracePt t="51614" x="8456613" y="2703513"/>
          <p14:tracePt t="51629" x="8447088" y="2711450"/>
          <p14:tracePt t="51646" x="8447088" y="2720975"/>
          <p14:tracePt t="51664" x="8439150" y="2730500"/>
          <p14:tracePt t="51679" x="8447088" y="2740025"/>
          <p14:tracePt t="51696" x="8456613" y="2757488"/>
          <p14:tracePt t="51699" x="8466138" y="2757488"/>
          <p14:tracePt t="51713" x="8493125" y="2757488"/>
          <p14:tracePt t="51729" x="8539163" y="2757488"/>
          <p14:tracePt t="51746" x="8585200" y="2757488"/>
          <p14:tracePt t="51748" x="8621713" y="2747963"/>
          <p14:tracePt t="51763" x="8639175" y="2747963"/>
          <p14:tracePt t="51765" x="8685213" y="2747963"/>
          <p14:tracePt t="51780" x="8731250" y="2740025"/>
          <p14:tracePt t="51783" x="8758238" y="2740025"/>
          <p14:tracePt t="51797" x="8794750" y="2730500"/>
          <p14:tracePt t="51812" x="8831263" y="2730500"/>
          <p14:tracePt t="51829" x="8848725" y="2730500"/>
          <p14:tracePt t="51832" x="8858250" y="2730500"/>
          <p14:tracePt t="51847" x="8877300" y="2730500"/>
          <p14:tracePt t="51862" x="8885238" y="2730500"/>
          <p14:tracePt t="51879" x="8904288" y="2730500"/>
          <p14:tracePt t="51882" x="8913813" y="2730500"/>
          <p14:tracePt t="51898" x="8931275" y="2730500"/>
          <p14:tracePt t="51917" x="8940800" y="2730500"/>
          <p14:tracePt t="51929" x="8950325" y="2730500"/>
          <p14:tracePt t="51946" x="8967788" y="2730500"/>
          <p14:tracePt t="51948" x="8967788" y="2720975"/>
          <p14:tracePt t="51962" x="8986838" y="2720975"/>
          <p14:tracePt t="51980" x="8996363" y="2711450"/>
          <p14:tracePt t="51996" x="9004300" y="2703513"/>
          <p14:tracePt t="52023" x="9004300" y="2693988"/>
          <p14:tracePt t="52031" x="9013825" y="2693988"/>
          <p14:tracePt t="52065" x="9013825" y="2684463"/>
          <p14:tracePt t="52094" x="9013825" y="2674938"/>
          <p14:tracePt t="52114" x="9004300" y="2674938"/>
          <p14:tracePt t="52135" x="9004300" y="2667000"/>
          <p14:tracePt t="52171" x="8996363" y="2667000"/>
          <p14:tracePt t="52192" x="8986838" y="2667000"/>
          <p14:tracePt t="52213" x="8977313" y="2667000"/>
          <p14:tracePt t="52220" x="8967788" y="2667000"/>
          <p14:tracePt t="52235" x="8959850" y="2667000"/>
          <p14:tracePt t="52246" x="8950325" y="2667000"/>
          <p14:tracePt t="52270" x="8940800" y="2667000"/>
          <p14:tracePt t="52284" x="8931275" y="2667000"/>
          <p14:tracePt t="52298" x="8913813" y="2674938"/>
          <p14:tracePt t="52319" x="8904288" y="2674938"/>
          <p14:tracePt t="52330" x="8894763" y="2674938"/>
          <p14:tracePt t="52347" x="8885238" y="2674938"/>
          <p14:tracePt t="52369" x="8877300" y="2684463"/>
          <p14:tracePt t="52389" x="8867775" y="2693988"/>
          <p14:tracePt t="52425" x="8858250" y="2693988"/>
          <p14:tracePt t="52509" x="8867775" y="2693988"/>
          <p14:tracePt t="52517" x="8877300" y="2693988"/>
          <p14:tracePt t="52531" x="8885238" y="2684463"/>
          <p14:tracePt t="52546" x="8894763" y="2684463"/>
          <p14:tracePt t="52563" x="8913813" y="2684463"/>
          <p14:tracePt t="52581" x="8931275" y="2674938"/>
          <p14:tracePt t="52597" x="8940800" y="2674938"/>
          <p14:tracePt t="52612" x="8940800" y="2667000"/>
          <p14:tracePt t="52630" x="8940800" y="2657475"/>
          <p14:tracePt t="52646" x="8950325" y="2647950"/>
          <p14:tracePt t="52662" x="8959850" y="2638425"/>
          <p14:tracePt t="52679" x="8959850" y="2630488"/>
          <p14:tracePt t="52696" x="8959850" y="2620963"/>
          <p14:tracePt t="52712" x="8959850" y="2601913"/>
          <p14:tracePt t="52714" x="8959850" y="2593975"/>
          <p14:tracePt t="52729" x="8950325" y="2574925"/>
          <p14:tracePt t="52746" x="8940800" y="2557463"/>
          <p14:tracePt t="52749" x="8931275" y="2557463"/>
          <p14:tracePt t="52763" x="8931275" y="2538413"/>
          <p14:tracePt t="52779" x="8904288" y="2528888"/>
          <p14:tracePt t="52796" x="8867775" y="2511425"/>
          <p14:tracePt t="52799" x="8848725" y="2511425"/>
          <p14:tracePt t="52813" x="8821738" y="2492375"/>
          <p14:tracePt t="52830" x="8804275" y="2492375"/>
          <p14:tracePt t="52846" x="8794750" y="2492375"/>
          <p14:tracePt t="52849" x="8785225" y="2484438"/>
          <p14:tracePt t="52869" x="8767763" y="2474913"/>
          <p14:tracePt t="52891" x="8758238" y="2474913"/>
          <p14:tracePt t="52897" x="8748713" y="2474913"/>
          <p14:tracePt t="52932" x="8739188" y="2484438"/>
          <p14:tracePt t="52954" x="8739188" y="2492375"/>
          <p14:tracePt t="52974" x="8748713" y="2501900"/>
          <p14:tracePt t="52982" x="8758238" y="2511425"/>
          <p14:tracePt t="52997" x="8775700" y="2520950"/>
          <p14:tracePt t="53012" x="8785225" y="2528888"/>
          <p14:tracePt t="53029" x="8821738" y="2538413"/>
          <p14:tracePt t="53032" x="8831263" y="2538413"/>
          <p14:tracePt t="53046" x="8858250" y="2547938"/>
          <p14:tracePt t="53063" x="8894763" y="2547938"/>
          <p14:tracePt t="53066" x="8904288" y="2547938"/>
          <p14:tracePt t="53080" x="8940800" y="2547938"/>
          <p14:tracePt t="53096" x="8959850" y="2547938"/>
          <p14:tracePt t="53112" x="8977313" y="2547938"/>
          <p14:tracePt t="53130" x="8986838" y="2547938"/>
          <p14:tracePt t="53146" x="8996363" y="2547938"/>
          <p14:tracePt t="53163" x="8996363" y="2538413"/>
          <p14:tracePt t="53182" x="9004300" y="2528888"/>
          <p14:tracePt t="53197" x="9004300" y="2511425"/>
          <p14:tracePt t="53201" x="9004300" y="2501900"/>
          <p14:tracePt t="53211" x="8996363" y="2492375"/>
          <p14:tracePt t="53228" x="8986838" y="2465388"/>
          <p14:tracePt t="53229" x="8977313" y="2455863"/>
          <p14:tracePt t="53245" x="8950325" y="2447925"/>
          <p14:tracePt t="53261" x="8913813" y="2411413"/>
          <p14:tracePt t="53278" x="8848725" y="2411413"/>
          <p14:tracePt t="53294" x="8812213" y="2401888"/>
          <p14:tracePt t="53311" x="8775700" y="2401888"/>
          <p14:tracePt t="53313" x="8748713" y="2419350"/>
          <p14:tracePt t="53329" x="8731250" y="2419350"/>
          <p14:tracePt t="53346" x="8702675" y="2438400"/>
          <p14:tracePt t="53348" x="8694738" y="2447925"/>
          <p14:tracePt t="53361" x="8685213" y="2455863"/>
          <p14:tracePt t="53378" x="8675688" y="2474913"/>
          <p14:tracePt t="53397" x="8666163" y="2484438"/>
          <p14:tracePt t="53412" x="8658225" y="2492375"/>
          <p14:tracePt t="53439" x="8648700" y="2501900"/>
          <p14:tracePt t="53459" x="8639175" y="2501900"/>
          <p14:tracePt t="53467" x="8639175" y="2511425"/>
          <p14:tracePt t="53481" x="8629650" y="2511425"/>
          <p14:tracePt t="53496" x="8629650" y="2520950"/>
          <p14:tracePt t="53588" x="8621713" y="2520950"/>
          <p14:tracePt t="53608" x="8621713" y="2528888"/>
          <p14:tracePt t="53786" x="8629650" y="2520950"/>
          <p14:tracePt t="53793" x="8639175" y="2511425"/>
          <p14:tracePt t="53800" x="8658225" y="2492375"/>
          <p14:tracePt t="53814" x="8685213" y="2474913"/>
          <p14:tracePt t="53829" x="8739188" y="2392363"/>
          <p14:tracePt t="53845" x="8831263" y="2309813"/>
          <p14:tracePt t="53862" x="8940800" y="2182813"/>
          <p14:tracePt t="53877" x="9023350" y="2100263"/>
          <p14:tracePt t="53894" x="9142413" y="1990725"/>
          <p14:tracePt t="53913" x="9315450" y="1871663"/>
          <p14:tracePt t="53929" x="9398000" y="1798638"/>
          <p14:tracePt t="53947" x="9451975" y="1771650"/>
          <p14:tracePt t="53950" x="9498013" y="1744663"/>
          <p14:tracePt t="53962" x="9588500" y="1716088"/>
          <p14:tracePt t="53979" x="9671050" y="1698625"/>
          <p14:tracePt t="53995" x="9753600" y="1679575"/>
          <p14:tracePt t="53997" x="9772650" y="1679575"/>
          <p14:tracePt t="54012" x="9836150" y="1671638"/>
          <p14:tracePt t="54028" x="9863138" y="1671638"/>
          <p14:tracePt t="54046" x="9899650" y="1671638"/>
          <p14:tracePt t="54062" x="9918700" y="1671638"/>
          <p14:tracePt t="54078" x="9926638" y="1671638"/>
          <p14:tracePt t="54081" x="9936163" y="1671638"/>
          <p14:tracePt t="54095" x="9936163" y="1679575"/>
          <p14:tracePt t="54097" x="9945688" y="1679575"/>
          <p14:tracePt t="54112" x="9955213" y="1679575"/>
          <p14:tracePt t="54129" x="9963150" y="1679575"/>
          <p14:tracePt t="54145" x="9982200" y="1679575"/>
          <p14:tracePt t="54166" x="9991725" y="1679575"/>
          <p14:tracePt t="54181" x="9999663" y="1679575"/>
          <p14:tracePt t="54196" x="10009188" y="1689100"/>
          <p14:tracePt t="54213" x="10009188" y="1698625"/>
          <p14:tracePt t="54229" x="10009188" y="1708150"/>
          <p14:tracePt t="54245" x="10009188" y="1716088"/>
          <p14:tracePt t="54262" x="9991725" y="1735138"/>
          <p14:tracePt t="54264" x="9991725" y="1744663"/>
          <p14:tracePt t="54279" x="9972675" y="1771650"/>
          <p14:tracePt t="54295" x="9963150" y="1781175"/>
          <p14:tracePt t="54312" x="9955213" y="1789113"/>
          <p14:tracePt t="54314" x="9945688" y="1808163"/>
          <p14:tracePt t="54329" x="9926638" y="1825625"/>
          <p14:tracePt t="54345" x="9918700" y="1844675"/>
          <p14:tracePt t="54362" x="9909175" y="1854200"/>
          <p14:tracePt t="54379" x="9909175" y="1881188"/>
          <p14:tracePt t="54395" x="9909175" y="1890713"/>
          <p14:tracePt t="54398" x="9909175" y="1898650"/>
          <p14:tracePt t="54414" x="9899650" y="1917700"/>
          <p14:tracePt t="54434" x="9899650" y="1927225"/>
          <p14:tracePt t="54455" x="9899650" y="1935163"/>
          <p14:tracePt t="54462" x="9899650" y="1944688"/>
          <p14:tracePt t="54497" x="9899650" y="1954213"/>
          <p14:tracePt t="54526" x="9909175" y="1954213"/>
          <p14:tracePt t="54532" x="9918700" y="1954213"/>
          <p14:tracePt t="54549" x="9936163" y="1954213"/>
          <p14:tracePt t="54562" x="9945688" y="1954213"/>
          <p14:tracePt t="54578" x="9955213" y="1954213"/>
          <p14:tracePt t="54581" x="9963150" y="1954213"/>
          <p14:tracePt t="54603" x="9982200" y="1954213"/>
          <p14:tracePt t="54638" x="9991725" y="1954213"/>
          <p14:tracePt t="54651" x="9991725" y="1963738"/>
          <p14:tracePt t="54659" x="9982200" y="1963738"/>
          <p14:tracePt t="54666" x="9982200" y="1973263"/>
          <p14:tracePt t="54679" x="9963150" y="1990725"/>
          <p14:tracePt t="54695" x="9926638" y="2009775"/>
          <p14:tracePt t="54712" x="9890125" y="2027238"/>
          <p14:tracePt t="54729" x="9863138" y="2054225"/>
          <p14:tracePt t="54745" x="9845675" y="2063750"/>
          <p14:tracePt t="54762" x="9836150" y="2082800"/>
          <p14:tracePt t="54800" x="9845675" y="2082800"/>
          <p14:tracePt t="54807" x="9899650" y="2082800"/>
          <p14:tracePt t="54814" x="9991725" y="2036763"/>
          <p14:tracePt t="54829" x="10191750" y="1954213"/>
          <p14:tracePt t="54845" x="10320338" y="1881188"/>
          <p14:tracePt t="54862" x="10374313" y="1862138"/>
          <p14:tracePt t="54864" x="10383838" y="1854200"/>
          <p14:tracePt t="54885" x="10393363" y="1854200"/>
          <p14:tracePt t="54913" x="10401300" y="1854200"/>
          <p14:tracePt t="54941" x="10393363" y="1854200"/>
          <p14:tracePt t="54955" x="10383838" y="1854200"/>
          <p14:tracePt t="54962" x="10337800" y="1862138"/>
          <p14:tracePt t="54978" x="10191750" y="1917700"/>
          <p14:tracePt t="54995" x="9982200" y="2017713"/>
          <p14:tracePt t="54998" x="9845675" y="2054225"/>
          <p14:tracePt t="55011" x="9717088" y="2119313"/>
          <p14:tracePt t="55013" x="9617075" y="2173288"/>
          <p14:tracePt t="55028" x="9415463" y="2273300"/>
          <p14:tracePt t="55045" x="9269413" y="2355850"/>
          <p14:tracePt t="55047" x="9196388" y="2392363"/>
          <p14:tracePt t="55062" x="9096375" y="2438400"/>
          <p14:tracePt t="55078" x="9040813" y="2465388"/>
          <p14:tracePt t="55096" x="9004300" y="2484438"/>
          <p14:tracePt t="55112" x="8996363" y="2492375"/>
          <p14:tracePt t="55128" x="8996363" y="2501900"/>
          <p14:tracePt t="55146" x="8986838" y="2501900"/>
          <p14:tracePt t="55162" x="8986838" y="2511425"/>
          <p14:tracePt t="55179" x="8977313" y="2511425"/>
          <p14:tracePt t="55949" x="8977313" y="2520950"/>
          <p14:tracePt t="55957" x="8967788" y="2528888"/>
          <p14:tracePt t="55978" x="8967788" y="2547938"/>
          <p14:tracePt t="55985" x="8967788" y="2557463"/>
          <p14:tracePt t="55994" x="8967788" y="2565400"/>
          <p14:tracePt t="56012" x="8986838" y="2574925"/>
          <p14:tracePt t="56015" x="9004300" y="2584450"/>
          <p14:tracePt t="56027" x="9059863" y="2601913"/>
          <p14:tracePt t="56045" x="9086850" y="2611438"/>
          <p14:tracePt t="56048" x="9105900" y="2611438"/>
          <p14:tracePt t="56062" x="9132888" y="2611438"/>
          <p14:tracePt t="56078" x="9159875" y="2611438"/>
          <p14:tracePt t="56095" x="9169400" y="2611438"/>
          <p14:tracePt t="56112" x="9186863" y="2611438"/>
          <p14:tracePt t="56129" x="9205913" y="2611438"/>
          <p14:tracePt t="56146" x="9215438" y="2611438"/>
          <p14:tracePt t="56161" x="9223375" y="2611438"/>
          <p14:tracePt t="56178" x="9232900" y="2611438"/>
          <p14:tracePt t="56195" x="9242425" y="2611438"/>
          <p14:tracePt t="56212" x="9259888" y="2611438"/>
          <p14:tracePt t="56229" x="9269413" y="2611438"/>
          <p14:tracePt t="56232" x="9278938" y="2611438"/>
          <p14:tracePt t="56246" x="9288463" y="2611438"/>
          <p14:tracePt t="56266" x="9296400" y="2611438"/>
          <p14:tracePt t="56280" x="9305925" y="2611438"/>
          <p14:tracePt t="56316" x="9315450" y="2611438"/>
          <p14:tracePt t="56336" x="9324975" y="2611438"/>
          <p14:tracePt t="56358" x="9332913" y="2611438"/>
          <p14:tracePt t="56640" x="9324975" y="2601913"/>
          <p14:tracePt t="56650" x="9315450" y="2601913"/>
          <p14:tracePt t="56662" x="9288463" y="2593975"/>
          <p14:tracePt t="56679" x="9278938" y="2584450"/>
          <p14:tracePt t="56681" x="9251950" y="2565400"/>
          <p14:tracePt t="56696" x="9242425" y="2557463"/>
          <p14:tracePt t="56711" x="9223375" y="2547938"/>
          <p14:tracePt t="56728" x="9196388" y="2547938"/>
          <p14:tracePt t="56745" x="9169400" y="2538413"/>
          <p14:tracePt t="56761" x="9169400" y="2528888"/>
          <p14:tracePt t="56778" x="9159875" y="2528888"/>
          <p14:tracePt t="56780" x="9150350" y="2528888"/>
          <p14:tracePt t="56802" x="9132888" y="2528888"/>
          <p14:tracePt t="56830" x="9123363" y="2528888"/>
          <p14:tracePt t="56851" x="9113838" y="2528888"/>
          <p14:tracePt t="56866" x="9105900" y="2528888"/>
          <p14:tracePt t="56886" x="9105900" y="2538413"/>
          <p14:tracePt t="56894" x="9105900" y="2547938"/>
          <p14:tracePt t="56907" x="9096375" y="2547938"/>
          <p14:tracePt t="56915" x="9086850" y="2565400"/>
          <p14:tracePt t="56930" x="9069388" y="2584450"/>
          <p14:tracePt t="56944" x="9059863" y="2601913"/>
          <p14:tracePt t="56962" x="9040813" y="2630488"/>
          <p14:tracePt t="56965" x="9040813" y="2638425"/>
          <p14:tracePt t="56978" x="9023350" y="2657475"/>
          <p14:tracePt t="56994" x="9013825" y="2667000"/>
          <p14:tracePt t="57011" x="9004300" y="2684463"/>
          <p14:tracePt t="57014" x="9004300" y="2703513"/>
          <p14:tracePt t="57028" x="8996363" y="2711450"/>
          <p14:tracePt t="57044" x="8996363" y="2730500"/>
          <p14:tracePt t="57062" x="8996363" y="2747963"/>
          <p14:tracePt t="57078" x="8996363" y="2757488"/>
          <p14:tracePt t="57094" x="8996363" y="2776538"/>
          <p14:tracePt t="57111" x="8996363" y="2784475"/>
          <p14:tracePt t="57128" x="8996363" y="2803525"/>
          <p14:tracePt t="57144" x="8996363" y="2820988"/>
          <p14:tracePt t="57163" x="8996363" y="2830513"/>
          <p14:tracePt t="57178" x="8996363" y="2840038"/>
          <p14:tracePt t="57195" x="8996363" y="2849563"/>
          <p14:tracePt t="57225" x="8996363" y="2857500"/>
          <p14:tracePt t="57246" x="8996363" y="2867025"/>
          <p14:tracePt t="57288" x="9013825" y="2857500"/>
          <p14:tracePt t="57295" x="9023350" y="2849563"/>
          <p14:tracePt t="57302" x="9032875" y="2849563"/>
          <p14:tracePt t="57310" x="9059863" y="2840038"/>
          <p14:tracePt t="57328" x="9086850" y="2820988"/>
          <p14:tracePt t="57331" x="9105900" y="2803525"/>
          <p14:tracePt t="57345" x="9123363" y="2794000"/>
          <p14:tracePt t="57361" x="9150350" y="2767013"/>
          <p14:tracePt t="57378" x="9150350" y="2757488"/>
          <p14:tracePt t="57381" x="9169400" y="2747963"/>
          <p14:tracePt t="57396" x="9169400" y="2740025"/>
          <p14:tracePt t="57411" x="9178925" y="2730500"/>
          <p14:tracePt t="57429" x="9205913" y="2711450"/>
          <p14:tracePt t="57457" x="9215438" y="2711450"/>
          <p14:tracePt t="57478" x="9223375" y="2703513"/>
          <p14:tracePt t="57492" x="9223375" y="2693988"/>
          <p14:tracePt t="57528" x="9232900" y="2684463"/>
          <p14:tracePt t="57556" x="9242425" y="2674938"/>
          <p14:tracePt t="57591" x="9242425" y="2667000"/>
          <p14:tracePt t="57613" x="9251950" y="2667000"/>
          <p14:tracePt t="57633" x="9259888" y="2667000"/>
          <p14:tracePt t="57648" x="9259888" y="2657475"/>
          <p14:tracePt t="57655" x="9269413" y="2657475"/>
          <p14:tracePt t="57689" x="9278938" y="2657475"/>
          <p14:tracePt t="57776" x="9278938" y="2667000"/>
          <p14:tracePt t="57783" x="9278938" y="2684463"/>
          <p14:tracePt t="57802" x="9278938" y="2703513"/>
          <p14:tracePt t="57816" x="9278938" y="2711450"/>
          <p14:tracePt t="57838" x="9278938" y="2730500"/>
          <p14:tracePt t="57866" x="9278938" y="2740025"/>
          <p14:tracePt t="57880" x="9278938" y="2747963"/>
          <p14:tracePt t="57908" x="9278938" y="2757488"/>
          <p14:tracePt t="57930" x="9278938" y="2767013"/>
          <p14:tracePt t="57950" x="9278938" y="2776538"/>
          <p14:tracePt t="57986" x="9278938" y="2784475"/>
          <p14:tracePt t="58035" x="9278938" y="2794000"/>
          <p14:tracePt t="58056" x="9278938" y="2803525"/>
          <p14:tracePt t="58077" x="9278938" y="2813050"/>
          <p14:tracePt t="58098" x="9278938" y="2820988"/>
          <p14:tracePt t="58136" x="9278938" y="2830513"/>
          <p14:tracePt t="58155" x="9278938" y="2840038"/>
          <p14:tracePt t="58282" x="9288463" y="2840038"/>
          <p14:tracePt t="58296" x="9296400" y="2840038"/>
          <p14:tracePt t="58303" x="9305925" y="2840038"/>
          <p14:tracePt t="58312" x="9315450" y="2840038"/>
          <p14:tracePt t="58328" x="9332913" y="2830513"/>
          <p14:tracePt t="58344" x="9342438" y="2830513"/>
          <p14:tracePt t="58346" x="9361488" y="2830513"/>
          <p14:tracePt t="58361" x="9388475" y="2830513"/>
          <p14:tracePt t="58377" x="9424988" y="2820988"/>
          <p14:tracePt t="58395" x="9451975" y="2820988"/>
          <p14:tracePt t="58411" x="9471025" y="2820988"/>
          <p14:tracePt t="58427" x="9488488" y="2820988"/>
          <p14:tracePt t="58444" x="9507538" y="2820988"/>
          <p14:tracePt t="58460" x="9515475" y="2820988"/>
          <p14:tracePt t="58478" x="9525000" y="2820988"/>
          <p14:tracePt t="58495" x="9534525" y="2820988"/>
          <p14:tracePt t="58514" x="9544050" y="2820988"/>
          <p14:tracePt t="58535" x="9551988" y="2820988"/>
          <p14:tracePt t="58563" x="9544050" y="2820988"/>
          <p14:tracePt t="58571" x="9534525" y="2820988"/>
          <p14:tracePt t="58580" x="9525000" y="2820988"/>
          <p14:tracePt t="58594" x="9515475" y="2830513"/>
          <p14:tracePt t="58610" x="9478963" y="2830513"/>
          <p14:tracePt t="58614" x="9471025" y="2830513"/>
          <p14:tracePt t="58628" x="9451975" y="2840038"/>
          <p14:tracePt t="58644" x="9442450" y="2840038"/>
          <p14:tracePt t="58660" x="9434513" y="2849563"/>
          <p14:tracePt t="58663" x="9424988" y="2849563"/>
          <p14:tracePt t="58678" x="9415463" y="2849563"/>
          <p14:tracePt t="58694" x="9405938" y="2849563"/>
          <p14:tracePt t="58768" x="9415463" y="2849563"/>
          <p14:tracePt t="58776" x="9415463" y="2857500"/>
          <p14:tracePt t="58789" x="9424988" y="2857500"/>
          <p14:tracePt t="58811" x="9424988" y="2867025"/>
          <p14:tracePt t="58817" x="9434513" y="2867025"/>
          <p14:tracePt t="58832" x="9434513" y="2876550"/>
          <p14:tracePt t="58846" x="9442450" y="2876550"/>
          <p14:tracePt t="58861" x="9442450" y="2886075"/>
          <p14:tracePt t="59071" x="9442450" y="2894013"/>
          <p14:tracePt t="59085" x="9434513" y="2894013"/>
          <p14:tracePt t="59106" x="9424988" y="2894013"/>
          <p14:tracePt t="59128" x="9415463" y="2894013"/>
          <p14:tracePt t="59155" x="9415463" y="2903538"/>
          <p14:tracePt t="59177" x="9415463" y="2913063"/>
          <p14:tracePt t="59198" x="9415463" y="2922588"/>
          <p14:tracePt t="59212" x="9424988" y="2922588"/>
          <p14:tracePt t="59219" x="9424988" y="2930525"/>
          <p14:tracePt t="59233" x="9434513" y="2940050"/>
          <p14:tracePt t="62793" x="9424988" y="2940050"/>
          <p14:tracePt t="62800" x="9405938" y="2949575"/>
          <p14:tracePt t="62809" x="9398000" y="2949575"/>
          <p14:tracePt t="62827" x="9351963" y="2968625"/>
          <p14:tracePt t="62829" x="9305925" y="3005138"/>
          <p14:tracePt t="62843" x="9196388" y="3078163"/>
          <p14:tracePt t="62859" x="9105900" y="3141663"/>
          <p14:tracePt t="62877" x="8959850" y="3224213"/>
          <p14:tracePt t="62893" x="8904288" y="3241675"/>
          <p14:tracePt t="62899" x="8867775" y="3260725"/>
          <p14:tracePt t="62908" x="8848725" y="3268663"/>
          <p14:tracePt t="62927" x="8804275" y="3278188"/>
          <p14:tracePt t="62943" x="8794750" y="3287713"/>
          <p14:tracePt t="62959" x="8785225" y="3287713"/>
          <p14:tracePt t="62962" x="8775700" y="3297238"/>
          <p14:tracePt t="62990" x="8767763" y="3297238"/>
          <p14:tracePt t="63025" x="8775700" y="3297238"/>
          <p14:tracePt t="63039" x="8785225" y="3287713"/>
          <p14:tracePt t="63053" x="8785225" y="3278188"/>
          <p14:tracePt t="63061" x="8794750" y="3278188"/>
          <p14:tracePt t="63082" x="8804275" y="3278188"/>
          <p14:tracePt t="63092" x="8812213" y="3278188"/>
          <p14:tracePt t="63110" x="8821738" y="3268663"/>
          <p14:tracePt t="63126" x="8840788" y="3260725"/>
          <p14:tracePt t="63145" x="8848725" y="3260725"/>
          <p14:tracePt t="63160" x="8858250" y="3260725"/>
          <p14:tracePt t="63187" x="8867775" y="3268663"/>
          <p14:tracePt t="63209" x="8877300" y="3287713"/>
          <p14:tracePt t="63230" x="8877300" y="3297238"/>
          <p14:tracePt t="63237" x="8885238" y="3305175"/>
          <p14:tracePt t="63251" x="8885238" y="3314700"/>
          <p14:tracePt t="63259" x="8894763" y="3314700"/>
          <p14:tracePt t="63276" x="8894763" y="3324225"/>
          <p14:tracePt t="63293" x="8904288" y="3324225"/>
          <p14:tracePt t="63309" x="8904288" y="3333750"/>
          <p14:tracePt t="63335" x="8904288" y="3341688"/>
          <p14:tracePt t="63356" x="8913813" y="3341688"/>
          <p14:tracePt t="63399" x="8921750" y="3333750"/>
          <p14:tracePt t="63406" x="8931275" y="3333750"/>
          <p14:tracePt t="63413" x="8940800" y="3333750"/>
          <p14:tracePt t="63426" x="8950325" y="3333750"/>
          <p14:tracePt t="63442" x="8967788" y="3324225"/>
          <p14:tracePt t="63461" x="8977313" y="3324225"/>
          <p14:tracePt t="63476" x="8986838" y="3314700"/>
          <p14:tracePt t="63492" x="8986838" y="3305175"/>
          <p14:tracePt t="63509" x="8996363" y="3297238"/>
          <p14:tracePt t="63527" x="8986838" y="3287713"/>
          <p14:tracePt t="63542" x="8959850" y="3251200"/>
          <p14:tracePt t="63559" x="8840788" y="3187700"/>
          <p14:tracePt t="63562" x="8775700" y="3151188"/>
          <p14:tracePt t="63576" x="8585200" y="3086100"/>
          <p14:tracePt t="63592" x="8393113" y="3032125"/>
          <p14:tracePt t="63610" x="8054975" y="3005138"/>
          <p14:tracePt t="63625" x="7835900" y="2976563"/>
          <p14:tracePt t="63642" x="7626350" y="2976563"/>
          <p14:tracePt t="63660" x="7434263" y="3005138"/>
          <p14:tracePt t="63675" x="7378700" y="3013075"/>
          <p14:tracePt t="63692" x="7361238" y="3032125"/>
          <p14:tracePt t="63695" x="7351713" y="3041650"/>
          <p14:tracePt t="63709" x="7334250" y="3041650"/>
          <p14:tracePt t="63726" x="7324725" y="3041650"/>
          <p14:tracePt t="63744" x="7315200" y="3049588"/>
          <p14:tracePt t="63766" x="7305675" y="3049588"/>
          <p14:tracePt t="63777" x="7305675" y="3059113"/>
          <p14:tracePt t="63828" x="7305675" y="3068638"/>
          <p14:tracePt t="63850" x="7305675" y="3078163"/>
          <p14:tracePt t="63870" x="7305675" y="3086100"/>
          <p14:tracePt t="63886" x="7315200" y="3095625"/>
          <p14:tracePt t="63899" x="7324725" y="3095625"/>
          <p14:tracePt t="63909" x="7324725" y="3105150"/>
          <p14:tracePt t="63927" x="7334250" y="3105150"/>
          <p14:tracePt t="63929" x="7342188" y="3114675"/>
          <p14:tracePt t="63943" x="7351713" y="3122613"/>
          <p14:tracePt t="63959" x="7370763" y="3151188"/>
          <p14:tracePt t="63976" x="7415213" y="3159125"/>
          <p14:tracePt t="63978" x="7451725" y="3168650"/>
          <p14:tracePt t="63993" x="7516813" y="3187700"/>
          <p14:tracePt t="64009" x="7580313" y="3195638"/>
          <p14:tracePt t="64012" x="7626350" y="3214688"/>
          <p14:tracePt t="64027" x="7689850" y="3232150"/>
          <p14:tracePt t="64042" x="7762875" y="3241675"/>
          <p14:tracePt t="64059" x="7835900" y="3260725"/>
          <p14:tracePt t="64062" x="7862888" y="3260725"/>
          <p14:tracePt t="64076" x="7954963" y="3278188"/>
          <p14:tracePt t="64093" x="8008938" y="3287713"/>
          <p14:tracePt t="64109" x="8101013" y="3287713"/>
          <p14:tracePt t="64112" x="8137525" y="3297238"/>
          <p14:tracePt t="64125" x="8201025" y="3305175"/>
          <p14:tracePt t="64127" x="8237538" y="3314700"/>
          <p14:tracePt t="64141" x="8301038" y="3351213"/>
          <p14:tracePt t="64160" x="8374063" y="3370263"/>
          <p14:tracePt t="64176" x="8429625" y="3378200"/>
          <p14:tracePt t="64192" x="8483600" y="3406775"/>
          <p14:tracePt t="64209" x="8585200" y="3414713"/>
          <p14:tracePt t="64225" x="8658225" y="3424238"/>
          <p14:tracePt t="64242" x="8758238" y="3443288"/>
          <p14:tracePt t="64246" x="8812213" y="3443288"/>
          <p14:tracePt t="64259" x="8858250" y="3451225"/>
          <p14:tracePt t="64276" x="8921750" y="3460750"/>
          <p14:tracePt t="64293" x="8986838" y="3460750"/>
          <p14:tracePt t="64295" x="8996363" y="3460750"/>
          <p14:tracePt t="64308" x="9013825" y="3460750"/>
          <p14:tracePt t="64310" x="9032875" y="3460750"/>
          <p14:tracePt t="64326" x="9059863" y="3460750"/>
          <p14:tracePt t="64342" x="9069388" y="3460750"/>
          <p14:tracePt t="64344" x="9077325" y="3460750"/>
          <p14:tracePt t="64359" x="9086850" y="3460750"/>
          <p14:tracePt t="64375" x="9096375" y="3460750"/>
          <p14:tracePt t="64726" x="9105900" y="3451225"/>
          <p14:tracePt t="64733" x="9132888" y="3414713"/>
          <p14:tracePt t="64742" x="9142413" y="3414713"/>
          <p14:tracePt t="64746" x="9159875" y="3387725"/>
          <p14:tracePt t="64759" x="9186863" y="3360738"/>
          <p14:tracePt t="64777" x="9205913" y="3333750"/>
          <p14:tracePt t="64780" x="9215438" y="3324225"/>
          <p14:tracePt t="64792" x="9223375" y="3314700"/>
          <p14:tracePt t="64795" x="9232900" y="3297238"/>
          <p14:tracePt t="64810" x="9251950" y="3287713"/>
          <p14:tracePt t="64826" x="9278938" y="3278188"/>
          <p14:tracePt t="64842" x="9288463" y="3278188"/>
          <p14:tracePt t="64844" x="9288463" y="3268663"/>
          <p14:tracePt t="64859" x="9296400" y="3268663"/>
          <p14:tracePt t="64861" x="9305925" y="3268663"/>
          <p14:tracePt t="64875" x="9315450" y="3260725"/>
          <p14:tracePt t="64892" x="9332913" y="3260725"/>
          <p14:tracePt t="64894" x="9342438" y="3260725"/>
          <p14:tracePt t="64908" x="9361488" y="3260725"/>
          <p14:tracePt t="64926" x="9378950" y="3260725"/>
          <p14:tracePt t="64929" x="9388475" y="3260725"/>
          <p14:tracePt t="64944" x="9398000" y="3260725"/>
          <p14:tracePt t="64959" x="9405938" y="3260725"/>
          <p14:tracePt t="64976" x="9424988" y="3260725"/>
          <p14:tracePt t="64993" x="9434513" y="3260725"/>
          <p14:tracePt t="65028" x="9442450" y="3260725"/>
          <p14:tracePt t="65112" x="9434513" y="3260725"/>
          <p14:tracePt t="65160" x="9424988" y="3260725"/>
          <p14:tracePt t="65182" x="9415463" y="3260725"/>
          <p14:tracePt t="65197" x="9405938" y="3260725"/>
          <p14:tracePt t="65239" x="9398000" y="3251200"/>
          <p14:tracePt t="65253" x="9388475" y="3251200"/>
          <p14:tracePt t="65261" x="9388475" y="3241675"/>
          <p14:tracePt t="65275" x="9378950" y="3241675"/>
          <p14:tracePt t="65291" x="9378950" y="3232150"/>
          <p14:tracePt t="65310" x="9361488" y="3224213"/>
          <p14:tracePt t="65330" x="9351963" y="3224213"/>
          <p14:tracePt t="65351" x="9342438" y="3214688"/>
          <p14:tracePt t="65387" x="9332913" y="3214688"/>
          <p14:tracePt t="65514" x="9342438" y="3214688"/>
          <p14:tracePt t="65522" x="9351963" y="3214688"/>
          <p14:tracePt t="65528" x="9378950" y="3214688"/>
          <p14:tracePt t="65543" x="9398000" y="3214688"/>
          <p14:tracePt t="65559" x="9442450" y="3224213"/>
          <p14:tracePt t="65575" x="9451975" y="3232150"/>
          <p14:tracePt t="65578" x="9471025" y="3232150"/>
          <p14:tracePt t="65591" x="9478963" y="3232150"/>
          <p14:tracePt t="65609" x="9498013" y="3241675"/>
          <p14:tracePt t="65626" x="9507538" y="3241675"/>
          <p14:tracePt t="65643" x="9515475" y="3251200"/>
          <p14:tracePt t="65662" x="9534525" y="3251200"/>
          <p14:tracePt t="65676" x="9534525" y="3260725"/>
          <p14:tracePt t="65692" x="9551988" y="3268663"/>
          <p14:tracePt t="65708" x="9561513" y="3268663"/>
          <p14:tracePt t="65726" x="9580563" y="3278188"/>
          <p14:tracePt t="65741" x="9588500" y="3278188"/>
          <p14:tracePt t="65758" x="9607550" y="3278188"/>
          <p14:tracePt t="65761" x="9607550" y="3287713"/>
          <p14:tracePt t="65776" x="9625013" y="3287713"/>
          <p14:tracePt t="65795" x="9634538" y="3287713"/>
          <p14:tracePt t="65817" x="9644063" y="3287713"/>
          <p14:tracePt t="65852" x="9644063" y="3278188"/>
          <p14:tracePt t="65866" x="9634538" y="3268663"/>
          <p14:tracePt t="65873" x="9634538" y="3260725"/>
          <p14:tracePt t="65887" x="9625013" y="3251200"/>
          <p14:tracePt t="65895" x="9607550" y="3232150"/>
          <p14:tracePt t="65909" x="9588500" y="3214688"/>
          <p14:tracePt t="65925" x="9561513" y="3195638"/>
          <p14:tracePt t="65942" x="9551988" y="3187700"/>
          <p14:tracePt t="65945" x="9534525" y="3178175"/>
          <p14:tracePt t="65959" x="9507538" y="3159125"/>
          <p14:tracePt t="65976" x="9488488" y="3151188"/>
          <p14:tracePt t="65978" x="9488488" y="3141663"/>
          <p14:tracePt t="65993" x="9471025" y="3132138"/>
          <p14:tracePt t="66009" x="9451975" y="3122613"/>
          <p14:tracePt t="66026" x="9434513" y="3114675"/>
          <p14:tracePt t="66028" x="9434513" y="3105150"/>
          <p14:tracePt t="66043" x="9415463" y="3105150"/>
          <p14:tracePt t="66063" x="9405938" y="3086100"/>
          <p14:tracePt t="66084" x="9415463" y="3086100"/>
          <p14:tracePt t="66093" x="9424988" y="3086100"/>
          <p14:tracePt t="66113" x="9434513" y="3086100"/>
          <p14:tracePt t="66125" x="9442450" y="3086100"/>
          <p14:tracePt t="66127" x="9471025" y="3086100"/>
          <p14:tracePt t="66142" x="9478963" y="3095625"/>
          <p14:tracePt t="66158" x="9507538" y="3114675"/>
          <p14:tracePt t="66175" x="9515475" y="3122613"/>
          <p14:tracePt t="66177" x="9525000" y="3132138"/>
          <p14:tracePt t="66192" x="9544050" y="3141663"/>
          <p14:tracePt t="66208" x="9551988" y="3141663"/>
          <p14:tracePt t="66225" x="9571038" y="3151188"/>
          <p14:tracePt t="66241" x="9571038" y="3159125"/>
          <p14:tracePt t="66259" x="9588500" y="3159125"/>
          <p14:tracePt t="66275" x="9598025" y="3168650"/>
          <p14:tracePt t="66296" x="9607550" y="3168650"/>
          <p14:tracePt t="66317" x="9617075" y="3168650"/>
          <p14:tracePt t="66366" x="9617075" y="3159125"/>
          <p14:tracePt t="66381" x="9617075" y="3151188"/>
          <p14:tracePt t="66409" x="9607550" y="3151188"/>
          <p14:tracePt t="66430" x="9607550" y="3141663"/>
          <p14:tracePt t="66444" x="9598025" y="3141663"/>
          <p14:tracePt t="66450" x="9598025" y="3132138"/>
          <p14:tracePt t="66480" x="9588500" y="3132138"/>
          <p14:tracePt t="66529" x="9588500" y="3141663"/>
          <p14:tracePt t="66571" x="9588500" y="3159125"/>
          <p14:tracePt t="66599" x="9588500" y="3168650"/>
          <p14:tracePt t="66620" x="9588500" y="3178175"/>
          <p14:tracePt t="66641" x="9588500" y="3187700"/>
          <p14:tracePt t="66719" x="9588500" y="3195638"/>
          <p14:tracePt t="66819" x="9580563" y="3168650"/>
          <p14:tracePt t="66828" x="9580563" y="3151188"/>
          <p14:tracePt t="66841" x="9571038" y="3114675"/>
          <p14:tracePt t="66859" x="9551988" y="3086100"/>
          <p14:tracePt t="66861" x="9544050" y="3068638"/>
          <p14:tracePt t="66875" x="9507538" y="3041650"/>
          <p14:tracePt t="66892" x="9461500" y="3013075"/>
          <p14:tracePt t="66910" x="9424988" y="2995613"/>
          <p14:tracePt t="66924" x="9415463" y="2995613"/>
          <p14:tracePt t="66941" x="9398000" y="2986088"/>
          <p14:tracePt t="66959" x="9369425" y="2976563"/>
          <p14:tracePt t="66975" x="9361488" y="2976563"/>
          <p14:tracePt t="66991" x="9351963" y="2976563"/>
          <p14:tracePt t="66994" x="9342438" y="2976563"/>
          <p14:tracePt t="67010" x="9332913" y="2976563"/>
          <p14:tracePt t="67025" x="9324975" y="2995613"/>
          <p14:tracePt t="67041" x="9324975" y="3013075"/>
          <p14:tracePt t="67044" x="9324975" y="3022600"/>
          <p14:tracePt t="67059" x="9324975" y="3041650"/>
          <p14:tracePt t="67074" x="9324975" y="3049588"/>
          <p14:tracePt t="67091" x="9342438" y="3049588"/>
          <p14:tracePt t="67094" x="9351963" y="3049588"/>
          <p14:tracePt t="67108" x="9388475" y="3041650"/>
          <p14:tracePt t="67125" x="9488488" y="2976563"/>
          <p14:tracePt t="67128" x="9525000" y="2949575"/>
          <p14:tracePt t="67143" x="9598025" y="2886075"/>
          <p14:tracePt t="67158" x="9625013" y="2867025"/>
          <p14:tracePt t="67174" x="9661525" y="2840038"/>
          <p14:tracePt t="67177" x="9671050" y="2830513"/>
          <p14:tracePt t="67192" x="9690100" y="2820988"/>
          <p14:tracePt t="67209" x="9698038" y="2813050"/>
          <p14:tracePt t="67224" x="9707563" y="2813050"/>
          <p14:tracePt t="67227" x="9707563" y="2803525"/>
          <p14:tracePt t="67269" x="9698038" y="2803525"/>
          <p14:tracePt t="67276" x="9690100" y="2803525"/>
          <p14:tracePt t="67283" x="9680575" y="2813050"/>
          <p14:tracePt t="67296" x="9661525" y="2830513"/>
          <p14:tracePt t="67309" x="9661525" y="2840038"/>
          <p14:tracePt t="67312" x="9644063" y="2857500"/>
          <p14:tracePt t="67326" x="9634538" y="2867025"/>
          <p14:tracePt t="67341" x="9617075" y="2894013"/>
          <p14:tracePt t="67358" x="9571038" y="2930525"/>
          <p14:tracePt t="67361" x="9551988" y="2959100"/>
          <p14:tracePt t="67376" x="9507538" y="3005138"/>
          <p14:tracePt t="67392" x="9451975" y="3049588"/>
          <p14:tracePt t="67409" x="9415463" y="3078163"/>
          <p14:tracePt t="67411" x="9388475" y="3095625"/>
          <p14:tracePt t="67425" x="9332913" y="3122613"/>
          <p14:tracePt t="67441" x="9296400" y="3141663"/>
          <p14:tracePt t="67459" x="9278938" y="3168650"/>
          <p14:tracePt t="67474" x="9269413" y="3168650"/>
          <p14:tracePt t="67491" x="9259888" y="3178175"/>
          <p14:tracePt t="67508" x="9251950" y="3187700"/>
          <p14:tracePt t="67551" x="9259888" y="3187700"/>
          <p14:tracePt t="67559" x="9259888" y="3178175"/>
          <p14:tracePt t="67565" x="9259888" y="3168650"/>
          <p14:tracePt t="67573" x="9269413" y="3168650"/>
          <p14:tracePt t="67591" x="9305925" y="3132138"/>
          <p14:tracePt t="67594" x="9324975" y="3122613"/>
          <p14:tracePt t="67609" x="9378950" y="3086100"/>
          <p14:tracePt t="67625" x="9424988" y="3059113"/>
          <p14:tracePt t="67641" x="9478963" y="3022600"/>
          <p14:tracePt t="67643" x="9498013" y="3013075"/>
          <p14:tracePt t="67658" x="9515475" y="2986088"/>
          <p14:tracePt t="67674" x="9525000" y="2976563"/>
          <p14:tracePt t="67692" x="9544050" y="2976563"/>
          <p14:tracePt t="67713" x="9551988" y="2968625"/>
          <p14:tracePt t="67724" x="9561513" y="2968625"/>
          <p14:tracePt t="67742" x="9571038" y="2959100"/>
          <p14:tracePt t="67757" x="9571038" y="2949575"/>
          <p14:tracePt t="67805" x="9561513" y="2949575"/>
          <p14:tracePt t="67818" x="9551988" y="2959100"/>
          <p14:tracePt t="67826" x="9544050" y="2968625"/>
          <p14:tracePt t="67841" x="9525000" y="2976563"/>
          <p14:tracePt t="67858" x="9507538" y="2995613"/>
          <p14:tracePt t="67861" x="9507538" y="3005138"/>
          <p14:tracePt t="67875" x="9498013" y="3022600"/>
          <p14:tracePt t="67891" x="9478963" y="3049588"/>
          <p14:tracePt t="67909" x="9461500" y="3059113"/>
          <p14:tracePt t="67911" x="9461500" y="3068638"/>
          <p14:tracePt t="67926" x="9442450" y="3086100"/>
          <p14:tracePt t="67946" x="9434513" y="3105150"/>
          <p14:tracePt t="67958" x="9424988" y="3105150"/>
          <p14:tracePt t="67975" x="9415463" y="3105150"/>
          <p14:tracePt t="67990" x="9415463" y="3114675"/>
          <p14:tracePt t="68009" x="9415463" y="3122613"/>
          <p14:tracePt t="68044" x="9415463" y="3132138"/>
          <p14:tracePt t="68051" x="9424988" y="3132138"/>
          <p14:tracePt t="68065" x="9434513" y="3132138"/>
          <p14:tracePt t="68074" x="9442450" y="3132138"/>
          <p14:tracePt t="68091" x="9461500" y="3132138"/>
          <p14:tracePt t="68094" x="9461500" y="3141663"/>
          <p14:tracePt t="68108" x="9478963" y="3141663"/>
          <p14:tracePt t="68124" x="9507538" y="3151188"/>
          <p14:tracePt t="68141" x="9525000" y="3159125"/>
          <p14:tracePt t="68143" x="9544050" y="3159125"/>
          <p14:tracePt t="68160" x="9551988" y="3168650"/>
          <p14:tracePt t="68178" x="9561513" y="3178175"/>
          <p14:tracePt t="68190" x="9571038" y="3187700"/>
          <p14:tracePt t="68208" x="9580563" y="3205163"/>
          <p14:tracePt t="68225" x="9588500" y="3214688"/>
          <p14:tracePt t="68228" x="9598025" y="3214688"/>
          <p14:tracePt t="68242" x="9598025" y="3232150"/>
          <p14:tracePt t="68258" x="9607550" y="3232150"/>
          <p14:tracePt t="68274" x="9607550" y="3241675"/>
          <p14:tracePt t="68291" x="9607550" y="3251200"/>
          <p14:tracePt t="68308" x="9617075" y="3260725"/>
          <p14:tracePt t="68324" x="9617075" y="3268663"/>
          <p14:tracePt t="68327" x="9625013" y="3268663"/>
          <p14:tracePt t="68342" x="9625013" y="3278188"/>
          <p14:tracePt t="68358" x="9634538" y="3278188"/>
          <p14:tracePt t="68374" x="9634538" y="3287713"/>
          <p14:tracePt t="68376" x="9644063" y="3287713"/>
          <p14:tracePt t="68411" x="9653588" y="3287713"/>
          <p14:tracePt t="68432" x="9661525" y="3287713"/>
          <p14:tracePt t="68552" x="9653588" y="3287713"/>
          <p14:tracePt t="68559" x="9653588" y="3278188"/>
          <p14:tracePt t="68664" x="9653588" y="3268663"/>
          <p14:tracePt t="68729" x="9644063" y="3268663"/>
          <p14:tracePt t="68741" x="9644063" y="3278188"/>
          <p14:tracePt t="68748" x="9634538" y="3278188"/>
          <p14:tracePt t="68758" x="9625013" y="3287713"/>
          <p14:tracePt t="68774" x="9617075" y="3287713"/>
          <p14:tracePt t="68791" x="9588500" y="3333750"/>
          <p14:tracePt t="68807" x="9571038" y="3360738"/>
          <p14:tracePt t="68825" x="9515475" y="3397250"/>
          <p14:tracePt t="68827" x="9498013" y="3414713"/>
          <p14:tracePt t="68841" x="9442450" y="3433763"/>
          <p14:tracePt t="68857" x="9361488" y="3479800"/>
          <p14:tracePt t="68874" x="9315450" y="3497263"/>
          <p14:tracePt t="68877" x="9288463" y="3516313"/>
          <p14:tracePt t="68891" x="9251950" y="3524250"/>
          <p14:tracePt t="68907" x="9215438" y="3543300"/>
          <p14:tracePt t="68926" x="9150350" y="3552825"/>
          <p14:tracePt t="68941" x="9132888" y="3552825"/>
          <p14:tracePt t="68958" x="9105900" y="3552825"/>
          <p14:tracePt t="68961" x="9096375" y="3552825"/>
          <p14:tracePt t="68974" x="9077325" y="3552825"/>
          <p14:tracePt t="68990" x="9050338" y="3543300"/>
          <p14:tracePt t="69007" x="9032875" y="3533775"/>
          <p14:tracePt t="69024" x="9013825" y="3524250"/>
          <p14:tracePt t="69026" x="9004300" y="3524250"/>
          <p14:tracePt t="69041" x="8996363" y="3516313"/>
          <p14:tracePt t="69058" x="8977313" y="3516313"/>
          <p14:tracePt t="69074" x="8959850" y="3506788"/>
          <p14:tracePt t="69091" x="8950325" y="3497263"/>
          <p14:tracePt t="69107" x="8940800" y="3497263"/>
          <p14:tracePt t="69109" x="8940800" y="3487738"/>
          <p14:tracePt t="69130" x="8940800" y="3479800"/>
          <p14:tracePt t="69140" x="8931275" y="3470275"/>
          <p14:tracePt t="69158" x="8931275" y="3443288"/>
          <p14:tracePt t="69173" x="8931275" y="3433763"/>
          <p14:tracePt t="69190" x="8931275" y="3414713"/>
          <p14:tracePt t="69193" x="8931275" y="3397250"/>
          <p14:tracePt t="69207" x="8931275" y="3387725"/>
          <p14:tracePt t="69225" x="8931275" y="3370263"/>
          <p14:tracePt t="69242" x="8931275" y="3351213"/>
          <p14:tracePt t="69259" x="8931275" y="3341688"/>
          <p14:tracePt t="69278" x="8931275" y="3333750"/>
          <p14:tracePt t="69291" x="8931275" y="3324225"/>
          <p14:tracePt t="69320" x="8931275" y="3314700"/>
          <p14:tracePt t="69341" x="8931275" y="3305175"/>
          <p14:tracePt t="69363" x="8921750" y="3305175"/>
          <p14:tracePt t="69369" x="8913813" y="3305175"/>
          <p14:tracePt t="69377" x="8904288" y="3305175"/>
          <p14:tracePt t="69391" x="8885238" y="3314700"/>
          <p14:tracePt t="69410" x="8858250" y="3324225"/>
          <p14:tracePt t="69423" x="8831263" y="3333750"/>
          <p14:tracePt t="69427" x="8812213" y="3341688"/>
          <p14:tracePt t="69441" x="8794750" y="3351213"/>
          <p14:tracePt t="69458" x="8767763" y="3360738"/>
          <p14:tracePt t="69475" x="8758238" y="3370263"/>
          <p14:tracePt t="69491" x="8739188" y="3370263"/>
          <p14:tracePt t="69508" x="8731250" y="3378200"/>
          <p14:tracePt t="69511" x="8721725" y="3378200"/>
          <p14:tracePt t="69525" x="8712200" y="3378200"/>
          <p14:tracePt t="69540" x="8702675" y="3387725"/>
          <p14:tracePt t="69557" x="8694738" y="3397250"/>
          <p14:tracePt t="69575" x="8675688" y="3406775"/>
          <p14:tracePt t="69595" x="8666163" y="3406775"/>
          <p14:tracePt t="69608" x="8658225" y="3406775"/>
          <p14:tracePt t="69623" x="8658225" y="3414713"/>
          <p14:tracePt t="69640" x="8658225" y="3424238"/>
          <p14:tracePt t="69657" x="8648700" y="3424238"/>
          <p14:tracePt t="69673" x="8639175" y="3433763"/>
          <p14:tracePt t="69690" x="8629650" y="3433763"/>
          <p14:tracePt t="69707" x="8629650" y="3443288"/>
          <p14:tracePt t="69891" x="8639175" y="3443288"/>
          <p14:tracePt t="69913" x="8648700" y="3443288"/>
          <p14:tracePt t="69954" x="8658225" y="3443288"/>
          <p14:tracePt t="69976" x="8666163" y="3443288"/>
          <p14:tracePt t="69982" x="8675688" y="3443288"/>
          <p14:tracePt t="70003" x="8685213" y="3443288"/>
          <p14:tracePt t="70018" x="8694738" y="3443288"/>
          <p14:tracePt t="70040" x="8702675" y="3443288"/>
          <p14:tracePt t="70046" x="8702675" y="3433763"/>
          <p14:tracePt t="70067" x="8712200" y="3433763"/>
          <p14:tracePt t="70081" x="8721725" y="3424238"/>
          <p14:tracePt t="70102" x="8739188" y="3414713"/>
          <p14:tracePt t="70124" x="8758238" y="3406775"/>
          <p14:tracePt t="70145" x="8767763" y="3406775"/>
          <p14:tracePt t="70167" x="8775700" y="3406775"/>
          <p14:tracePt t="70174" x="8785225" y="3406775"/>
          <p14:tracePt t="70188" x="8785225" y="3397250"/>
          <p14:tracePt t="70194" x="8794750" y="3397250"/>
          <p14:tracePt t="70209" x="8794750" y="3387725"/>
          <p14:tracePt t="70223" x="8804275" y="3387725"/>
          <p14:tracePt t="70241" x="8812213" y="3387725"/>
          <p14:tracePt t="70257" x="8821738" y="3387725"/>
          <p14:tracePt t="70278" x="8831263" y="3387725"/>
          <p14:tracePt t="70299" x="8840788" y="3387725"/>
          <p14:tracePt t="70610" x="8840788" y="3370263"/>
          <p14:tracePt t="71048" x="8831263" y="3370263"/>
          <p14:tracePt t="71057" x="8821738" y="3370263"/>
          <p14:tracePt t="71061" x="8804275" y="3370263"/>
          <p14:tracePt t="71076" x="8794750" y="3378200"/>
          <p14:tracePt t="71091" x="8785225" y="3378200"/>
          <p14:tracePt t="71106" x="8775700" y="3387725"/>
          <p14:tracePt t="71124" x="8748713" y="3397250"/>
          <p14:tracePt t="71140" x="8731250" y="3397250"/>
          <p14:tracePt t="71157" x="8731250" y="3406775"/>
          <p14:tracePt t="71160" x="8721725" y="3406775"/>
          <p14:tracePt t="71174" x="8702675" y="3414713"/>
          <p14:tracePt t="71190" x="8685213" y="3424238"/>
          <p14:tracePt t="71207" x="8675688" y="3424238"/>
          <p14:tracePt t="71225" x="8658225" y="3433763"/>
          <p14:tracePt t="71240" x="8639175" y="3433763"/>
          <p14:tracePt t="71257" x="8621713" y="3443288"/>
          <p14:tracePt t="71274" x="8602663" y="3451225"/>
          <p14:tracePt t="71290" x="8585200" y="3451225"/>
          <p14:tracePt t="71307" x="8575675" y="3451225"/>
          <p14:tracePt t="71309" x="8556625" y="3451225"/>
          <p14:tracePt t="71324" x="8548688" y="3460750"/>
          <p14:tracePt t="71340" x="8539163" y="3460750"/>
          <p14:tracePt t="71343" x="8529638" y="3460750"/>
          <p14:tracePt t="71358" x="8502650" y="3470275"/>
          <p14:tracePt t="71373" x="8483600" y="3470275"/>
          <p14:tracePt t="71390" x="8475663" y="3470275"/>
          <p14:tracePt t="71393" x="8456613" y="3479800"/>
          <p14:tracePt t="71408" x="8429625" y="3487738"/>
          <p14:tracePt t="71423" x="8393113" y="3487738"/>
          <p14:tracePt t="71440" x="8347075" y="3487738"/>
          <p14:tracePt t="71443" x="8329613" y="3487738"/>
          <p14:tracePt t="71457" x="8301038" y="3487738"/>
          <p14:tracePt t="71473" x="8293100" y="3487738"/>
          <p14:tracePt t="71491" x="8264525" y="3487738"/>
          <p14:tracePt t="71507" x="8247063" y="3487738"/>
          <p14:tracePt t="71524" x="8210550" y="3487738"/>
          <p14:tracePt t="71527" x="8201025" y="3487738"/>
          <p14:tracePt t="71541" x="8164513" y="3470275"/>
          <p14:tracePt t="71556" x="8147050" y="3470275"/>
          <p14:tracePt t="71573" x="8101013" y="3451225"/>
          <p14:tracePt t="71576" x="8064500" y="3451225"/>
          <p14:tracePt t="71590" x="8045450" y="3443288"/>
          <p14:tracePt t="71606" x="8008938" y="3443288"/>
          <p14:tracePt t="71623" x="7972425" y="3433763"/>
          <p14:tracePt t="71626" x="7945438" y="3424238"/>
          <p14:tracePt t="71640" x="7899400" y="3414713"/>
          <p14:tracePt t="71657" x="7808913" y="3387725"/>
          <p14:tracePt t="71661" x="7772400" y="3387725"/>
          <p14:tracePt t="71675" x="7699375" y="3360738"/>
          <p14:tracePt t="71690" x="7643813" y="3341688"/>
          <p14:tracePt t="71706" x="7607300" y="3341688"/>
          <p14:tracePt t="71724" x="7570788" y="3341688"/>
          <p14:tracePt t="71740" x="7553325" y="3341688"/>
          <p14:tracePt t="71756" x="7534275" y="3333750"/>
          <p14:tracePt t="71759" x="7524750" y="3333750"/>
          <p14:tracePt t="71780" x="7507288" y="3333750"/>
          <p14:tracePt t="71794" x="7497763" y="3333750"/>
          <p14:tracePt t="71815" x="7480300" y="3333750"/>
          <p14:tracePt t="71850" x="7470775" y="3333750"/>
          <p14:tracePt t="71900" x="7480300" y="3341688"/>
          <p14:tracePt t="71914" x="7488238" y="3341688"/>
          <p14:tracePt t="71921" x="7497763" y="3351213"/>
          <p14:tracePt t="71929" x="7507288" y="3351213"/>
          <p14:tracePt t="71942" x="7507288" y="3370263"/>
          <p14:tracePt t="71963" x="7534275" y="3378200"/>
          <p14:tracePt t="71973" x="7534275" y="3387725"/>
          <p14:tracePt t="71990" x="7534275" y="3397250"/>
          <p14:tracePt t="72006" x="7534275" y="3406775"/>
          <p14:tracePt t="72027" x="7534275" y="3414713"/>
          <p14:tracePt t="72041" x="7534275" y="3424238"/>
          <p14:tracePt t="72056" x="7507288" y="3433763"/>
          <p14:tracePt t="72073" x="7470775" y="3451225"/>
          <p14:tracePt t="72090" x="7388225" y="3487738"/>
          <p14:tracePt t="72106" x="7342188" y="3487738"/>
          <p14:tracePt t="72122" x="7269163" y="3506788"/>
          <p14:tracePt t="72125" x="7242175" y="3506788"/>
          <p14:tracePt t="72139" x="7205663" y="3516313"/>
          <p14:tracePt t="72156" x="7169150" y="3524250"/>
          <p14:tracePt t="72174" x="7132638" y="3524250"/>
          <p14:tracePt t="72176" x="7113588" y="3543300"/>
          <p14:tracePt t="72190" x="7096125" y="3543300"/>
          <p14:tracePt t="72192" x="7077075" y="3543300"/>
          <p14:tracePt t="72206" x="7040563" y="3552825"/>
          <p14:tracePt t="72224" x="7013575" y="3570288"/>
          <p14:tracePt t="72239" x="6986588" y="3570288"/>
          <p14:tracePt t="72257" x="6940550" y="3579813"/>
          <p14:tracePt t="72260" x="6931025" y="3597275"/>
          <p14:tracePt t="72274" x="6913563" y="3597275"/>
          <p14:tracePt t="72290" x="6886575" y="3606800"/>
          <p14:tracePt t="72306" x="6877050" y="3616325"/>
          <p14:tracePt t="72324" x="6867525" y="3616325"/>
          <p14:tracePt t="72340" x="6858000" y="3625850"/>
          <p14:tracePt t="72356" x="6840538" y="3625850"/>
          <p14:tracePt t="72374" x="6831013" y="3633788"/>
          <p14:tracePt t="72416" x="6831013" y="3643313"/>
          <p14:tracePt t="72436" x="6831013" y="3652838"/>
          <p14:tracePt t="72443" x="6821488" y="3652838"/>
          <p14:tracePt t="72457" x="6821488" y="3662363"/>
          <p14:tracePt t="72549" x="6831013" y="3662363"/>
          <p14:tracePt t="72558" x="6831013" y="3670300"/>
          <p14:tracePt t="72576" x="6850063" y="3679825"/>
          <p14:tracePt t="72579" x="6867525" y="3679825"/>
          <p14:tracePt t="72590" x="6886575" y="3679825"/>
          <p14:tracePt t="72606" x="6904038" y="3679825"/>
          <p14:tracePt t="72623" x="6923088" y="3679825"/>
          <p14:tracePt t="72625" x="6931025" y="3679825"/>
          <p14:tracePt t="72641" x="6950075" y="3679825"/>
          <p14:tracePt t="72661" x="6959600" y="3679825"/>
          <p14:tracePt t="72673" x="6977063" y="3679825"/>
          <p14:tracePt t="72690" x="7004050" y="3679825"/>
          <p14:tracePt t="72707" x="7023100" y="3679825"/>
          <p14:tracePt t="72723" x="7040563" y="3670300"/>
          <p14:tracePt t="72739" x="7069138" y="3662363"/>
          <p14:tracePt t="72756" x="7105650" y="3643313"/>
          <p14:tracePt t="72773" x="7178675" y="3560763"/>
          <p14:tracePt t="72789" x="7223125" y="3516313"/>
          <p14:tracePt t="72806" x="7259638" y="3443288"/>
          <p14:tracePt t="72809" x="7278688" y="3378200"/>
          <p14:tracePt t="72823" x="7324725" y="3278188"/>
          <p14:tracePt t="72839" x="7361238" y="3159125"/>
          <p14:tracePt t="72857" x="7407275" y="2986088"/>
          <p14:tracePt t="72859" x="7415213" y="2940050"/>
          <p14:tracePt t="72873" x="7424738" y="2867025"/>
          <p14:tracePt t="72889" x="7424738" y="2830513"/>
          <p14:tracePt t="72907" x="7424738" y="2794000"/>
          <p14:tracePt t="72923" x="7424738" y="2784475"/>
          <p14:tracePt t="72939" x="7424738" y="2767013"/>
          <p14:tracePt t="72957" x="7424738" y="2757488"/>
          <p14:tracePt t="72972" x="7424738" y="2747963"/>
          <p14:tracePt t="72989" x="7424738" y="2740025"/>
          <p14:tracePt t="73007" x="7424738" y="2730500"/>
          <p14:tracePt t="73022" x="7434263" y="2684463"/>
          <p14:tracePt t="73040" x="7461250" y="2574925"/>
          <p14:tracePt t="73042" x="7470775" y="2447925"/>
          <p14:tracePt t="73057" x="7524750" y="2255838"/>
          <p14:tracePt t="73073" x="7534275" y="2119313"/>
          <p14:tracePt t="73091" x="7543800" y="2063750"/>
          <p14:tracePt t="73107" x="7543800" y="2054225"/>
          <p14:tracePt t="73122" x="7543800" y="2036763"/>
          <p14:tracePt t="73139" x="7543800" y="2027238"/>
          <p14:tracePt t="73156" x="7543800" y="2009775"/>
          <p14:tracePt t="73172" x="7543800" y="2000250"/>
          <p14:tracePt t="73191" x="7543800" y="1990725"/>
          <p14:tracePt t="73207" x="7543800" y="1981200"/>
          <p14:tracePt t="73223" x="7543800" y="1973263"/>
          <p14:tracePt t="73253" x="7534275" y="1963738"/>
          <p14:tracePt t="73275" x="7534275" y="1954213"/>
          <p14:tracePt t="73303" x="7524750" y="1954213"/>
          <p14:tracePt t="73331" x="7516813" y="1944688"/>
          <p14:tracePt t="73387" x="7507288" y="1954213"/>
          <p14:tracePt t="73401" x="7507288" y="1963738"/>
          <p14:tracePt t="73407" x="7497763" y="1963738"/>
          <p14:tracePt t="73423" x="7497763" y="1973263"/>
          <p14:tracePt t="73439" x="7488238" y="1981200"/>
          <p14:tracePt t="73456" x="7480300" y="1990725"/>
          <p14:tracePt t="73473" x="7470775" y="2000250"/>
          <p14:tracePt t="73489" x="7461250" y="2009775"/>
          <p14:tracePt t="73507" x="7424738" y="2027238"/>
          <p14:tracePt t="73522" x="7388225" y="2046288"/>
          <p14:tracePt t="73539" x="7324725" y="2082800"/>
          <p14:tracePt t="73542" x="7296150" y="2090738"/>
          <p14:tracePt t="73557" x="7205663" y="2119313"/>
          <p14:tracePt t="73573" x="7123113" y="2127250"/>
          <p14:tracePt t="73589" x="7023100" y="2127250"/>
          <p14:tracePt t="73592" x="6996113" y="2127250"/>
          <p14:tracePt t="73606" x="6959600" y="2136775"/>
          <p14:tracePt t="73622" x="6931025" y="2136775"/>
          <p14:tracePt t="73639" x="6923088" y="2146300"/>
          <p14:tracePt t="73656" x="6913563" y="2146300"/>
          <p14:tracePt t="73658" x="6904038" y="2146300"/>
          <p14:tracePt t="73672" x="6894513" y="2146300"/>
          <p14:tracePt t="73689" x="6894513" y="2155825"/>
          <p14:tracePt t="73706" x="6913563" y="2163763"/>
          <p14:tracePt t="73723" x="6959600" y="2173288"/>
          <p14:tracePt t="73726" x="6977063" y="2182813"/>
          <p14:tracePt t="73741" x="7023100" y="2200275"/>
          <p14:tracePt t="73756" x="7069138" y="2200275"/>
          <p14:tracePt t="73772" x="7105650" y="2209800"/>
          <p14:tracePt t="73775" x="7132638" y="2209800"/>
          <p14:tracePt t="73790" x="7159625" y="2209800"/>
          <p14:tracePt t="73792" x="7178675" y="2209800"/>
          <p14:tracePt t="73805" x="7223125" y="2209800"/>
          <p14:tracePt t="73822" x="7251700" y="2209800"/>
          <p14:tracePt t="73825" x="7269163" y="2209800"/>
          <p14:tracePt t="73839" x="7278688" y="2209800"/>
          <p14:tracePt t="73842" x="7288213" y="2209800"/>
          <p14:tracePt t="73856" x="7305675" y="2209800"/>
          <p14:tracePt t="73874" x="7324725" y="2200275"/>
          <p14:tracePt t="73889" x="7334250" y="2200275"/>
          <p14:tracePt t="73906" x="7342188" y="2200275"/>
          <p14:tracePt t="73909" x="7351713" y="2200275"/>
          <p14:tracePt t="73930" x="7361238" y="2200275"/>
          <p14:tracePt t="73986" x="7370763" y="2200275"/>
          <p14:tracePt t="74015" x="7361238" y="2200275"/>
          <p14:tracePt t="74023" x="7351713" y="2200275"/>
          <p14:tracePt t="74029" x="7342188" y="2200275"/>
          <p14:tracePt t="74039" x="7334250" y="2200275"/>
          <p14:tracePt t="74042" x="7315200" y="2209800"/>
          <p14:tracePt t="74058" x="7296150" y="2209800"/>
          <p14:tracePt t="74073" x="7288213" y="2219325"/>
          <p14:tracePt t="74090" x="7278688" y="2219325"/>
          <p14:tracePt t="74107" x="7259638" y="2219325"/>
          <p14:tracePt t="74142" x="7278688" y="2219325"/>
          <p14:tracePt t="74148" x="7305675" y="2219325"/>
          <p14:tracePt t="74157" x="7388225" y="2209800"/>
          <p14:tracePt t="74171" x="7616825" y="2219325"/>
          <p14:tracePt t="74189" x="7726363" y="2219325"/>
          <p14:tracePt t="74191" x="7762875" y="2228850"/>
          <p14:tracePt t="74206" x="7780338" y="2228850"/>
          <p14:tracePt t="74223" x="7789863" y="2228850"/>
          <p14:tracePt t="74226" x="7799388" y="2228850"/>
          <p14:tracePt t="74240" x="7808913" y="2228850"/>
          <p14:tracePt t="74256" x="7816850" y="2228850"/>
          <p14:tracePt t="74275" x="7826375" y="2236788"/>
          <p14:tracePt t="74346" x="7816850" y="2236788"/>
          <p14:tracePt t="74352" x="7808913" y="2236788"/>
          <p14:tracePt t="74360" x="7799388" y="2236788"/>
          <p14:tracePt t="74372" x="7780338" y="2236788"/>
          <p14:tracePt t="74375" x="7762875" y="2246313"/>
          <p14:tracePt t="74389" x="7726363" y="2246313"/>
          <p14:tracePt t="74405" x="7680325" y="2246313"/>
          <p14:tracePt t="74423" x="7634288" y="2246313"/>
          <p14:tracePt t="74439" x="7580313" y="2246313"/>
          <p14:tracePt t="74455" x="7534275" y="2246313"/>
          <p14:tracePt t="74458" x="7516813" y="2246313"/>
          <p14:tracePt t="74473" x="7497763" y="2246313"/>
          <p14:tracePt t="74489" x="7480300" y="2246313"/>
          <p14:tracePt t="74505" x="7461250" y="2246313"/>
          <p14:tracePt t="74508" x="7451725" y="2246313"/>
          <p14:tracePt t="74529" x="7443788" y="2246313"/>
          <p14:tracePt t="74543" x="7434263" y="2246313"/>
          <p14:tracePt t="74555" x="7424738" y="2246313"/>
          <p14:tracePt t="74579" x="7415213" y="2246313"/>
          <p14:tracePt t="74600" x="7424738" y="2246313"/>
          <p14:tracePt t="74607" x="7443788" y="2255838"/>
          <p14:tracePt t="74623" x="7488238" y="2292350"/>
          <p14:tracePt t="75030" x="7488238" y="2273300"/>
          <p14:tracePt t="75037" x="7480300" y="2273300"/>
          <p14:tracePt t="75057" x="7480300" y="2265363"/>
          <p14:tracePt t="75059" x="7480300" y="2255838"/>
          <p14:tracePt t="75072" x="7480300" y="2236788"/>
          <p14:tracePt t="75075" x="7470775" y="2219325"/>
          <p14:tracePt t="75089" x="7470775" y="2173288"/>
          <p14:tracePt t="75105" x="7451725" y="2136775"/>
          <p14:tracePt t="75108" x="7451725" y="2119313"/>
          <p14:tracePt t="75122" x="7443788" y="2082800"/>
          <p14:tracePt t="75139" x="7443788" y="2073275"/>
          <p14:tracePt t="75142" x="7434263" y="2063750"/>
          <p14:tracePt t="75157" x="7434263" y="2054225"/>
          <p14:tracePt t="75172" x="7424738" y="2046288"/>
          <p14:tracePt t="75189" x="7424738" y="2027238"/>
          <p14:tracePt t="75206" x="7415213" y="2017713"/>
          <p14:tracePt t="75222" x="7407275" y="2000250"/>
          <p14:tracePt t="75239" x="7388225" y="1990725"/>
          <p14:tracePt t="75242" x="7378700" y="1990725"/>
          <p14:tracePt t="75256" x="7370763" y="1990725"/>
          <p14:tracePt t="75272" x="7361238" y="1990725"/>
          <p14:tracePt t="75289" x="7351713" y="1981200"/>
          <p14:tracePt t="75307" x="7342188" y="1973263"/>
          <p14:tracePt t="75332" x="7334250" y="1963738"/>
          <p14:tracePt t="75354" x="7334250" y="1954213"/>
          <p14:tracePt t="75389" x="7324725" y="1954213"/>
          <p14:tracePt t="75403" x="7315200" y="1954213"/>
          <p14:tracePt t="75431" x="7305675" y="1954213"/>
          <p14:tracePt t="75445" x="7296150" y="1954213"/>
          <p14:tracePt t="75452" x="7288213" y="1954213"/>
          <p14:tracePt t="75459" x="7278688" y="1954213"/>
          <p14:tracePt t="75473" x="7259638" y="1954213"/>
          <p14:tracePt t="75489" x="7251700" y="1954213"/>
          <p14:tracePt t="75505" x="7223125" y="1954213"/>
          <p14:tracePt t="75523" x="7196138" y="1963738"/>
          <p14:tracePt t="75539" x="7178675" y="1981200"/>
          <p14:tracePt t="75556" x="7169150" y="1990725"/>
          <p14:tracePt t="75559" x="7169150" y="2009775"/>
          <p14:tracePt t="75574" x="7159625" y="2054225"/>
          <p14:tracePt t="75589" x="7159625" y="2090738"/>
          <p14:tracePt t="75605" x="7169150" y="2127250"/>
          <p14:tracePt t="75608" x="7186613" y="2146300"/>
          <p14:tracePt t="75622" x="7196138" y="2163763"/>
          <p14:tracePt t="75638" x="7196138" y="2182813"/>
          <p14:tracePt t="75655" x="7205663" y="2200275"/>
          <p14:tracePt t="75672" x="7215188" y="2219325"/>
          <p14:tracePt t="75689" x="7223125" y="2219325"/>
          <p14:tracePt t="75692" x="7232650" y="2219325"/>
          <p14:tracePt t="75706" x="7251700" y="2228850"/>
          <p14:tracePt t="75721" x="7296150" y="2228850"/>
          <p14:tracePt t="75739" x="7324725" y="2219325"/>
          <p14:tracePt t="75756" x="7342188" y="2209800"/>
          <p14:tracePt t="75772" x="7361238" y="2200275"/>
          <p14:tracePt t="75789" x="7370763" y="2200275"/>
          <p14:tracePt t="75792" x="7378700" y="2192338"/>
          <p14:tracePt t="75806" x="7388225" y="2192338"/>
          <p14:tracePt t="75822" x="7388225" y="2173288"/>
          <p14:tracePt t="75839" x="7388225" y="2155825"/>
          <p14:tracePt t="75840" x="7388225" y="2146300"/>
          <p14:tracePt t="75855" x="7388225" y="2119313"/>
          <p14:tracePt t="75871" x="7388225" y="2109788"/>
          <p14:tracePt t="75889" x="7378700" y="2082800"/>
          <p14:tracePt t="75904" x="7370763" y="2063750"/>
          <p14:tracePt t="75923" x="7370763" y="2054225"/>
          <p14:tracePt t="75925" x="7361238" y="2054225"/>
          <p14:tracePt t="75940" x="7351713" y="2046288"/>
          <p14:tracePt t="75960" x="7342188" y="2046288"/>
          <p14:tracePt t="75972" x="7334250" y="2054225"/>
          <p14:tracePt t="75975" x="7334250" y="2063750"/>
          <p14:tracePt t="75990" x="7334250" y="2090738"/>
          <p14:tracePt t="76005" x="7334250" y="2109788"/>
          <p14:tracePt t="76024" x="7334250" y="2136775"/>
          <p14:tracePt t="76039" x="7334250" y="2146300"/>
          <p14:tracePt t="76055" x="7334250" y="2163763"/>
          <p14:tracePt t="76073" x="7334250" y="2173288"/>
          <p14:tracePt t="76094" x="7334250" y="2182813"/>
          <p14:tracePt t="76115" x="7334250" y="2192338"/>
          <p14:tracePt t="76136" x="7334250" y="2200275"/>
          <p14:tracePt t="76157" x="7334250" y="2209800"/>
          <p14:tracePt t="76192" x="7334250" y="2219325"/>
          <p14:tracePt t="76298" x="7342188" y="2219325"/>
          <p14:tracePt t="76312" x="7351713" y="2219325"/>
          <p14:tracePt t="76319" x="7361238" y="2219325"/>
          <p14:tracePt t="76326" x="7370763" y="2219325"/>
          <p14:tracePt t="76340" x="7370763" y="2209800"/>
          <p14:tracePt t="76361" x="7378700" y="2209800"/>
          <p14:tracePt t="76382" x="7388225" y="2209800"/>
          <p14:tracePt t="76404" x="7397750" y="2209800"/>
          <p14:tracePt t="76438" x="7397750" y="2219325"/>
          <p14:tracePt t="76452" x="7388225" y="2228850"/>
          <p14:tracePt t="76459" x="7388225" y="2236788"/>
          <p14:tracePt t="76470" x="7388225" y="2246313"/>
          <p14:tracePt t="76488" x="7388225" y="2292350"/>
          <p14:tracePt t="76504" x="7388225" y="2309813"/>
          <p14:tracePt t="76520" x="7388225" y="2365375"/>
          <p14:tracePt t="76522" x="7397750" y="2382838"/>
          <p14:tracePt t="76536" x="7415213" y="2428875"/>
          <p14:tracePt t="76555" x="7451725" y="2528888"/>
          <p14:tracePt t="76570" x="7488238" y="2620963"/>
          <p14:tracePt t="76572" x="7507288" y="2667000"/>
          <p14:tracePt t="76587" x="7543800" y="2740025"/>
          <p14:tracePt t="76604" x="7597775" y="2849563"/>
          <p14:tracePt t="76621" x="7653338" y="2949575"/>
          <p14:tracePt t="76638" x="7662863" y="3022600"/>
          <p14:tracePt t="76655" x="7680325" y="3059113"/>
          <p14:tracePt t="76658" x="7680325" y="3086100"/>
          <p14:tracePt t="76671" x="7689850" y="3095625"/>
          <p14:tracePt t="76673" x="7689850" y="3105150"/>
          <p14:tracePt t="76688" x="7689850" y="3122613"/>
          <p14:tracePt t="76704" x="7699375" y="3132138"/>
          <p14:tracePt t="76706" x="7699375" y="3141663"/>
          <p14:tracePt t="76721" x="7699375" y="3151188"/>
          <p14:tracePt t="76737" x="7699375" y="3168650"/>
          <p14:tracePt t="76755" x="7699375" y="3205163"/>
          <p14:tracePt t="76756" x="7699375" y="3224213"/>
          <p14:tracePt t="76770" x="7699375" y="3268663"/>
          <p14:tracePt t="76787" x="7680325" y="3305175"/>
          <p14:tracePt t="76805" x="7616825" y="3378200"/>
          <p14:tracePt t="76820" x="7570788" y="3414713"/>
          <p14:tracePt t="76837" x="7543800" y="3443288"/>
          <p14:tracePt t="76854" x="7488238" y="3470275"/>
          <p14:tracePt t="76871" x="7461250" y="3479800"/>
          <p14:tracePt t="76887" x="7443788" y="3487738"/>
          <p14:tracePt t="76889" x="7424738" y="3497263"/>
          <p14:tracePt t="76910" x="7415213" y="3497263"/>
          <p14:tracePt t="76920" x="7397750" y="3497263"/>
          <p14:tracePt t="76939" x="7388225" y="3506788"/>
          <p14:tracePt t="76942" x="7370763" y="3506788"/>
          <p14:tracePt t="76955" x="7361238" y="3516313"/>
          <p14:tracePt t="76971" x="7342188" y="3516313"/>
          <p14:tracePt t="76989" x="7288213" y="3524250"/>
          <p14:tracePt t="77005" x="7269163" y="3533775"/>
          <p14:tracePt t="77021" x="7242175" y="3533775"/>
          <p14:tracePt t="77024" x="7232650" y="3533775"/>
          <p14:tracePt t="77039" x="7186613" y="3533775"/>
          <p14:tracePt t="77054" x="7159625" y="3533775"/>
          <p14:tracePt t="77071" x="7142163" y="3533775"/>
          <p14:tracePt t="77089" x="7113588" y="3533775"/>
          <p14:tracePt t="77104" x="7096125" y="3533775"/>
          <p14:tracePt t="77123" x="7077075" y="3533775"/>
          <p14:tracePt t="77138" x="7069138" y="3533775"/>
          <p14:tracePt t="77154" x="7050088" y="3533775"/>
          <p14:tracePt t="77173" x="7040563" y="3533775"/>
          <p14:tracePt t="77188" x="7023100" y="3533775"/>
          <p14:tracePt t="77236" x="7013575" y="3533775"/>
          <p14:tracePt t="77257" x="7004050" y="3533775"/>
          <p14:tracePt t="77390" x="7013575" y="3533775"/>
          <p14:tracePt t="77447" x="7023100" y="3533775"/>
          <p14:tracePt t="77468" x="7032625" y="3533775"/>
          <p14:tracePt t="77489" x="7040563" y="3533775"/>
          <p14:tracePt t="77503" x="7050088" y="3533775"/>
          <p14:tracePt t="77525" x="7059613" y="3533775"/>
          <p14:tracePt t="77546" x="7077075" y="3533775"/>
          <p14:tracePt t="77567" x="7086600" y="3533775"/>
          <p14:tracePt t="77574" x="7096125" y="3533775"/>
          <p14:tracePt t="77589" x="7105650" y="3533775"/>
          <p14:tracePt t="77616" x="7113588" y="3533775"/>
          <p14:tracePt t="77645" x="7123113" y="3533775"/>
          <p14:tracePt t="77679" x="7113588" y="3533775"/>
          <p14:tracePt t="77694" x="7105650" y="3533775"/>
          <p14:tracePt t="77700" x="7096125" y="3533775"/>
          <p14:tracePt t="77715" x="7086600" y="3533775"/>
          <p14:tracePt t="77723" x="7077075" y="3533775"/>
          <p14:tracePt t="77738" x="7069138" y="3533775"/>
          <p14:tracePt t="77754" x="7050088" y="3533775"/>
          <p14:tracePt t="77757" x="7040563" y="3533775"/>
          <p14:tracePt t="77772" x="7032625" y="3533775"/>
          <p14:tracePt t="77788" x="7023100" y="3533775"/>
          <p14:tracePt t="77804" x="7013575" y="3533775"/>
          <p14:tracePt t="77807" x="7004050" y="3533775"/>
          <p14:tracePt t="77822" x="6996113" y="3533775"/>
          <p14:tracePt t="77842" x="6986588" y="3533775"/>
          <p14:tracePt t="77892" x="6996113" y="3533775"/>
          <p14:tracePt t="77898" x="7013575" y="3533775"/>
          <p14:tracePt t="77906" x="7040563" y="3533775"/>
          <p14:tracePt t="77921" x="7086600" y="3533775"/>
          <p14:tracePt t="77939" x="7132638" y="3533775"/>
          <p14:tracePt t="77941" x="7150100" y="3524250"/>
          <p14:tracePt t="77955" x="7169150" y="3524250"/>
          <p14:tracePt t="77957" x="7178675" y="3524250"/>
          <p14:tracePt t="77971" x="7196138" y="3524250"/>
          <p14:tracePt t="77988" x="7205663" y="3524250"/>
          <p14:tracePt t="77990" x="7215188" y="3524250"/>
          <p14:tracePt t="78006" x="7223125" y="3524250"/>
          <p14:tracePt t="78021" x="7242175" y="3524250"/>
          <p14:tracePt t="78038" x="7251700" y="3524250"/>
          <p14:tracePt t="78054" x="7259638" y="3524250"/>
          <p14:tracePt t="78071" x="7269163" y="3524250"/>
          <p14:tracePt t="78102" x="7278688" y="3524250"/>
          <p14:tracePt t="78124" x="7288213" y="3524250"/>
          <p14:tracePt t="78159" x="7296150" y="3524250"/>
          <p14:tracePt t="78180" x="7305675" y="3524250"/>
          <p14:tracePt t="79237" x="7324725" y="3524250"/>
          <p14:tracePt t="79244" x="7334250" y="3533775"/>
          <p14:tracePt t="79258" x="7342188" y="3543300"/>
          <p14:tracePt t="79271" x="7351713" y="3543300"/>
          <p14:tracePt t="79274" x="7361238" y="3543300"/>
          <p14:tracePt t="79288" x="7370763" y="3552825"/>
          <p14:tracePt t="79305" x="7388225" y="3570288"/>
          <p14:tracePt t="79308" x="7397750" y="3570288"/>
          <p14:tracePt t="79322" x="7407275" y="3579813"/>
          <p14:tracePt t="79337" x="7415213" y="3589338"/>
          <p14:tracePt t="79354" x="7443788" y="3597275"/>
          <p14:tracePt t="79371" x="7461250" y="3597275"/>
          <p14:tracePt t="79388" x="7480300" y="3597275"/>
          <p14:tracePt t="79405" x="7497763" y="3597275"/>
          <p14:tracePt t="79421" x="7524750" y="3597275"/>
          <p14:tracePt t="79437" x="7543800" y="3589338"/>
          <p14:tracePt t="79454" x="7553325" y="3589338"/>
          <p14:tracePt t="79457" x="7561263" y="3579813"/>
          <p14:tracePt t="79471" x="7570788" y="3570288"/>
          <p14:tracePt t="79487" x="7589838" y="3570288"/>
          <p14:tracePt t="79490" x="7597775" y="3570288"/>
          <p14:tracePt t="79512" x="7616825" y="3570288"/>
          <p14:tracePt t="79521" x="7616825" y="3560763"/>
          <p14:tracePt t="79540" x="7626350" y="3552825"/>
          <p14:tracePt t="79555" x="7634288" y="3552825"/>
          <p14:tracePt t="79570" x="7634288" y="3543300"/>
          <p14:tracePt t="79587" x="7643813" y="3543300"/>
          <p14:tracePt t="79605" x="7653338" y="3543300"/>
          <p14:tracePt t="79625" x="7662863" y="3543300"/>
          <p14:tracePt t="79660" x="7670800" y="3543300"/>
          <p14:tracePt t="79695" x="7680325" y="3543300"/>
          <p14:tracePt t="79702" x="7689850" y="3543300"/>
          <p14:tracePt t="79709" x="7699375" y="3543300"/>
          <p14:tracePt t="79723" x="7707313" y="3543300"/>
          <p14:tracePt t="79738" x="7726363" y="3543300"/>
          <p14:tracePt t="79755" x="7743825" y="3533775"/>
          <p14:tracePt t="79771" x="7753350" y="3533775"/>
          <p14:tracePt t="79773" x="7772400" y="3524250"/>
          <p14:tracePt t="79788" x="7789863" y="3524250"/>
          <p14:tracePt t="79805" x="7808913" y="3524250"/>
          <p14:tracePt t="79808" x="7816850" y="3524250"/>
          <p14:tracePt t="79823" x="7826375" y="3524250"/>
          <p14:tracePt t="79838" x="7845425" y="3516313"/>
          <p14:tracePt t="79853" x="7862888" y="3506788"/>
          <p14:tracePt t="79872" x="7872413" y="3506788"/>
          <p14:tracePt t="79887" x="7881938" y="3506788"/>
          <p14:tracePt t="79904" x="7889875" y="3506788"/>
          <p14:tracePt t="79921" x="7899400" y="3506788"/>
          <p14:tracePt t="79942" x="7908925" y="3506788"/>
          <p14:tracePt t="79963" x="7918450" y="3506788"/>
          <p14:tracePt t="79991" x="7926388" y="3506788"/>
          <p14:tracePt t="80111" x="7918450" y="3506788"/>
          <p14:tracePt t="80132" x="7908925" y="3506788"/>
          <p14:tracePt t="80146" x="7899400" y="3506788"/>
          <p14:tracePt t="80167" x="7889875" y="3506788"/>
          <p14:tracePt t="80175" x="7881938" y="3506788"/>
          <p14:tracePt t="80210" x="7872413" y="3506788"/>
          <p14:tracePt t="80238" x="7862888" y="3506788"/>
          <p14:tracePt t="80259" x="7853363" y="3506788"/>
          <p14:tracePt t="80287" x="7845425" y="3506788"/>
          <p14:tracePt t="80619" x="7862888" y="3506788"/>
          <p14:tracePt t="80633" x="7881938" y="3506788"/>
          <p14:tracePt t="80647" x="7889875" y="3506788"/>
          <p14:tracePt t="80661" x="7899400" y="3506788"/>
          <p14:tracePt t="80675" x="7908925" y="3506788"/>
          <p14:tracePt t="80687" x="7918450" y="3506788"/>
          <p14:tracePt t="80703" x="7926388" y="3506788"/>
          <p14:tracePt t="80720" x="7935913" y="3506788"/>
          <p14:tracePt t="80737" x="7945438" y="3506788"/>
          <p14:tracePt t="80781" x="7954963" y="3506788"/>
          <p14:tracePt t="80802" x="7962900" y="3506788"/>
          <p14:tracePt t="80830" x="7972425" y="3506788"/>
          <p14:tracePt t="80851" x="7981950" y="3506788"/>
          <p14:tracePt t="80872" x="7991475" y="3506788"/>
          <p14:tracePt t="80888" x="7999413" y="3506788"/>
          <p14:tracePt t="80908" x="8008938" y="3506788"/>
          <p14:tracePt t="80914" x="8018463" y="3506788"/>
          <p14:tracePt t="80922" x="8027988" y="3506788"/>
          <p14:tracePt t="80937" x="8045450" y="3506788"/>
          <p14:tracePt t="80953" x="8054975" y="3506788"/>
          <p14:tracePt t="80971" x="8072438" y="3506788"/>
          <p14:tracePt t="80987" x="8081963" y="3506788"/>
          <p14:tracePt t="81003" x="8101013" y="3506788"/>
          <p14:tracePt t="81022" x="8108950" y="3506788"/>
          <p14:tracePt t="81036" x="8118475" y="3506788"/>
          <p14:tracePt t="81056" x="8128000" y="3506788"/>
          <p14:tracePt t="81077" x="8137525" y="3506788"/>
          <p14:tracePt t="81182" x="8137525" y="3516313"/>
          <p14:tracePt t="83931" x="8108950" y="3516313"/>
          <p14:tracePt t="83938" x="8072438" y="3516313"/>
          <p14:tracePt t="83953" x="7935913" y="3516313"/>
          <p14:tracePt t="83969" x="7853363" y="3516313"/>
          <p14:tracePt t="83986" x="7799388" y="3506788"/>
          <p14:tracePt t="83989" x="7753350" y="3506788"/>
          <p14:tracePt t="84002" x="7726363" y="3497263"/>
          <p14:tracePt t="84004" x="7707313" y="3497263"/>
          <p14:tracePt t="84019" x="7662863" y="3479800"/>
          <p14:tracePt t="84037" x="7616825" y="3470275"/>
          <p14:tracePt t="84052" x="7597775" y="3470275"/>
          <p14:tracePt t="84069" x="7570788" y="3470275"/>
          <p14:tracePt t="84072" x="7570788" y="3460750"/>
          <p14:tracePt t="84087" x="7561263" y="3460750"/>
          <p14:tracePt t="84103" x="7553325" y="3460750"/>
          <p14:tracePt t="84122" x="7534275" y="3460750"/>
          <p14:tracePt t="84143" x="7524750" y="3460750"/>
          <p14:tracePt t="84178" x="7516813" y="3460750"/>
          <p14:tracePt t="84235" x="7507288" y="3460750"/>
          <p14:tracePt t="84425" x="7516813" y="3460750"/>
          <p14:tracePt t="84440" x="7524750" y="3460750"/>
          <p14:tracePt t="84446" x="7534275" y="3460750"/>
          <p14:tracePt t="84460" x="7543800" y="3451225"/>
          <p14:tracePt t="84474" x="7553325" y="3451225"/>
          <p14:tracePt t="84486" x="7561263" y="3451225"/>
          <p14:tracePt t="84489" x="7570788" y="3443288"/>
          <p14:tracePt t="84503" x="7607300" y="3443288"/>
          <p14:tracePt t="84520" x="7653338" y="3443288"/>
          <p14:tracePt t="84535" x="7689850" y="3443288"/>
          <p14:tracePt t="84538" x="7707313" y="3443288"/>
          <p14:tracePt t="84553" x="7743825" y="3443288"/>
          <p14:tracePt t="84570" x="7780338" y="3443288"/>
          <p14:tracePt t="84572" x="7780338" y="3451225"/>
          <p14:tracePt t="84587" x="7808913" y="3451225"/>
          <p14:tracePt t="84602" x="7826375" y="3460750"/>
          <p14:tracePt t="84619" x="7862888" y="3460750"/>
          <p14:tracePt t="84636" x="7899400" y="3470275"/>
          <p14:tracePt t="84652" x="7918450" y="3479800"/>
          <p14:tracePt t="84669" x="7935913" y="3487738"/>
          <p14:tracePt t="84672" x="7945438" y="3497263"/>
          <p14:tracePt t="84687" x="7972425" y="3497263"/>
          <p14:tracePt t="84702" x="7991475" y="3516313"/>
          <p14:tracePt t="84720" x="8008938" y="3516313"/>
          <p14:tracePt t="84722" x="8018463" y="3516313"/>
          <p14:tracePt t="84736" x="8027988" y="3516313"/>
          <p14:tracePt t="84738" x="8035925" y="3524250"/>
          <p14:tracePt t="84752" x="8045450" y="3524250"/>
          <p14:tracePt t="84770" x="8054975" y="3543300"/>
          <p14:tracePt t="84785" x="8072438" y="3560763"/>
          <p14:tracePt t="84802" x="8091488" y="3570288"/>
          <p14:tracePt t="84820" x="8101013" y="3589338"/>
          <p14:tracePt t="84835" x="8108950" y="3589338"/>
          <p14:tracePt t="84852" x="8118475" y="3589338"/>
          <p14:tracePt t="84870" x="8128000" y="3597275"/>
          <p14:tracePt t="84885" x="8137525" y="3597275"/>
          <p14:tracePt t="84902" x="8137525" y="3606800"/>
          <p14:tracePt t="84919" x="8147050" y="3616325"/>
          <p14:tracePt t="84935" x="8154988" y="3616325"/>
          <p14:tracePt t="84953" x="8164513" y="3625850"/>
          <p14:tracePt t="84969" x="8183563" y="3625850"/>
          <p14:tracePt t="84985" x="8191500" y="3625850"/>
          <p14:tracePt t="85003" x="8220075" y="3625850"/>
          <p14:tracePt t="85018" x="8237538" y="3625850"/>
          <p14:tracePt t="85036" x="8247063" y="3625850"/>
          <p14:tracePt t="85039" x="8256588" y="3625850"/>
          <p14:tracePt t="85053" x="8274050" y="3625850"/>
          <p14:tracePt t="85069" x="8283575" y="3625850"/>
          <p14:tracePt t="85086" x="8293100" y="3625850"/>
          <p14:tracePt t="85089" x="8301038" y="3625850"/>
          <p14:tracePt t="85102" x="8310563" y="3625850"/>
          <p14:tracePt t="85119" x="8329613" y="3625850"/>
          <p14:tracePt t="85135" x="8337550" y="3625850"/>
          <p14:tracePt t="85158" x="8347075" y="3625850"/>
          <p14:tracePt t="85271" x="8337550" y="3616325"/>
          <p14:tracePt t="85278" x="8329613" y="3616325"/>
          <p14:tracePt t="85287" x="8320088" y="3616325"/>
          <p14:tracePt t="85303" x="8301038" y="3606800"/>
          <p14:tracePt t="85306" x="8293100" y="3606800"/>
          <p14:tracePt t="85321" x="8283575" y="3597275"/>
          <p14:tracePt t="85336" x="8264525" y="3597275"/>
          <p14:tracePt t="85352" x="8256588" y="3589338"/>
          <p14:tracePt t="85355" x="8247063" y="3589338"/>
          <p14:tracePt t="85377" x="8237538" y="3589338"/>
          <p14:tracePt t="85418" x="8247063" y="3589338"/>
          <p14:tracePt t="85426" x="8256588" y="3589338"/>
          <p14:tracePt t="85435" x="8274050" y="3589338"/>
          <p14:tracePt t="85453" x="8293100" y="3589338"/>
          <p14:tracePt t="85455" x="8337550" y="3589338"/>
          <p14:tracePt t="85468" x="8356600" y="3589338"/>
          <p14:tracePt t="85471" x="8383588" y="3589338"/>
          <p14:tracePt t="85486" x="8420100" y="3589338"/>
          <p14:tracePt t="85489" x="8439150" y="3589338"/>
          <p14:tracePt t="85502" x="8447088" y="3589338"/>
          <p14:tracePt t="85504" x="8466138" y="3589338"/>
          <p14:tracePt t="85519" x="8475663" y="3589338"/>
          <p14:tracePt t="85536" x="8493125" y="3589338"/>
          <p14:tracePt t="85539" x="8502650" y="3589338"/>
          <p14:tracePt t="85553" x="8512175" y="3589338"/>
          <p14:tracePt t="85569" x="8529638" y="3589338"/>
          <p14:tracePt t="85586" x="8539163" y="3589338"/>
          <p14:tracePt t="85589" x="8548688" y="3589338"/>
          <p14:tracePt t="85603" x="8566150" y="3589338"/>
          <p14:tracePt t="85619" x="8593138" y="3589338"/>
          <p14:tracePt t="85637" x="8602663" y="3589338"/>
          <p14:tracePt t="85652" x="8612188" y="3589338"/>
          <p14:tracePt t="85669" x="8639175" y="3589338"/>
          <p14:tracePt t="85687" x="8648700" y="3589338"/>
          <p14:tracePt t="85708" x="8658225" y="3589338"/>
          <p14:tracePt t="85729" x="8675688" y="3589338"/>
          <p14:tracePt t="85750" x="8685213" y="3589338"/>
          <p14:tracePt t="85771" x="8694738" y="3589338"/>
          <p14:tracePt t="85778" x="8702675" y="3589338"/>
          <p14:tracePt t="85793" x="8712200" y="3589338"/>
          <p14:tracePt t="85813" x="8721725" y="3589338"/>
          <p14:tracePt t="85827" x="8739188" y="3589338"/>
          <p14:tracePt t="85836" x="8758238" y="3589338"/>
          <p14:tracePt t="85852" x="8785225" y="3589338"/>
          <p14:tracePt t="85868" x="8812213" y="3589338"/>
          <p14:tracePt t="85870" x="8831263" y="3589338"/>
          <p14:tracePt t="85885" x="8867775" y="3589338"/>
          <p14:tracePt t="85902" x="8877300" y="3589338"/>
          <p14:tracePt t="85919" x="8913813" y="3589338"/>
          <p14:tracePt t="85935" x="8921750" y="3589338"/>
          <p14:tracePt t="85951" x="8931275" y="3589338"/>
          <p14:tracePt t="85969" x="8940800" y="3589338"/>
          <p14:tracePt t="85986" x="8950325" y="3589338"/>
          <p14:tracePt t="86002" x="8959850" y="3589338"/>
          <p14:tracePt t="86236" x="8977313" y="3570288"/>
          <p14:tracePt t="86243" x="9004300" y="3560763"/>
          <p14:tracePt t="86252" x="9032875" y="3560763"/>
          <p14:tracePt t="86269" x="9086850" y="3524250"/>
          <p14:tracePt t="86272" x="9105900" y="3524250"/>
          <p14:tracePt t="86286" x="9142413" y="3506788"/>
          <p14:tracePt t="86303" x="9150350" y="3506788"/>
          <p14:tracePt t="86319" x="9159875" y="3506788"/>
          <p14:tracePt t="86322" x="9186863" y="3497263"/>
          <p14:tracePt t="86337" x="9196388" y="3497263"/>
          <p14:tracePt t="86351" x="9215438" y="3497263"/>
          <p14:tracePt t="86369" x="9232900" y="3497263"/>
          <p14:tracePt t="86371" x="9242425" y="3497263"/>
          <p14:tracePt t="86386" x="9251950" y="3497263"/>
          <p14:tracePt t="86401" x="9278938" y="3497263"/>
          <p14:tracePt t="86419" x="9296400" y="3497263"/>
          <p14:tracePt t="86435" x="9305925" y="3497263"/>
          <p14:tracePt t="86451" x="9324975" y="3487738"/>
          <p14:tracePt t="86470" x="9342438" y="3487738"/>
          <p14:tracePt t="86497" x="9351963" y="3487738"/>
          <p14:tracePt t="86525" x="9361488" y="3487738"/>
          <p14:tracePt t="86574" x="9351963" y="3487738"/>
          <p14:tracePt t="86581" x="9342438" y="3487738"/>
          <p14:tracePt t="86596" x="9332913" y="3487738"/>
          <p14:tracePt t="86603" x="9324975" y="3487738"/>
          <p14:tracePt t="86619" x="9315450" y="3487738"/>
          <p14:tracePt t="86636" x="9305925" y="3487738"/>
          <p14:tracePt t="86638" x="9296400" y="3487738"/>
          <p14:tracePt t="86653" x="9288463" y="3487738"/>
          <p14:tracePt t="86668" x="9278938" y="3479800"/>
          <p14:tracePt t="86685" x="9259888" y="3479800"/>
          <p14:tracePt t="86703" x="9251950" y="3479800"/>
          <p14:tracePt t="86837" x="9251950" y="3487738"/>
          <p14:tracePt t="86871" x="9251950" y="3497263"/>
          <p14:tracePt t="86878" x="9251950" y="3506788"/>
          <p14:tracePt t="86891" x="9259888" y="3516313"/>
          <p14:tracePt t="86901" x="9259888" y="3524250"/>
          <p14:tracePt t="86918" x="9269413" y="3533775"/>
          <p14:tracePt t="86936" x="9278938" y="3543300"/>
          <p14:tracePt t="86983" x="9278938" y="3552825"/>
          <p14:tracePt t="87005" x="9278938" y="3560763"/>
          <p14:tracePt t="87068" x="9269413" y="3560763"/>
          <p14:tracePt t="87082" x="9259888" y="3560763"/>
          <p14:tracePt t="87089" x="9251950" y="3560763"/>
          <p14:tracePt t="87103" x="9242425" y="3552825"/>
          <p14:tracePt t="87118" x="9232900" y="3543300"/>
          <p14:tracePt t="87136" x="9205913" y="3533775"/>
          <p14:tracePt t="87138" x="9186863" y="3533775"/>
          <p14:tracePt t="87153" x="9150350" y="3516313"/>
          <p14:tracePt t="87169" x="9123363" y="3506788"/>
          <p14:tracePt t="87184" x="9113838" y="3506788"/>
          <p14:tracePt t="87203" x="9077325" y="3487738"/>
          <p14:tracePt t="87218" x="9050338" y="3479800"/>
          <p14:tracePt t="87234" x="9032875" y="3479800"/>
          <p14:tracePt t="87237" x="9023350" y="3470275"/>
          <p14:tracePt t="87252" x="9004300" y="3470275"/>
          <p14:tracePt t="87269" x="8986838" y="3470275"/>
          <p14:tracePt t="87285" x="8977313" y="3470275"/>
          <p14:tracePt t="87302" x="8967788" y="3470275"/>
          <p14:tracePt t="87304" x="8959850" y="3470275"/>
          <p14:tracePt t="87318" x="8940800" y="3470275"/>
          <p14:tracePt t="87321" x="8931275" y="3470275"/>
          <p14:tracePt t="87336" x="8921750" y="3470275"/>
          <p14:tracePt t="87357" x="8913813" y="3470275"/>
          <p14:tracePt t="87368" x="8904288" y="3470275"/>
          <p14:tracePt t="87385" x="8894763" y="3470275"/>
          <p14:tracePt t="87401" x="8885238" y="3470275"/>
          <p14:tracePt t="87418" x="8877300" y="3470275"/>
          <p14:tracePt t="87470" x="8877300" y="3460750"/>
          <p14:tracePt t="87477" x="8894763" y="3460750"/>
          <p14:tracePt t="87486" x="8921750" y="3460750"/>
          <p14:tracePt t="87501" x="8986838" y="3460750"/>
          <p14:tracePt t="87519" x="9086850" y="3460750"/>
          <p14:tracePt t="87535" x="9150350" y="3460750"/>
          <p14:tracePt t="87552" x="9186863" y="3460750"/>
          <p14:tracePt t="87555" x="9205913" y="3460750"/>
          <p14:tracePt t="87570" x="9223375" y="3460750"/>
          <p14:tracePt t="87585" x="9232900" y="3460750"/>
          <p14:tracePt t="87601" x="9251950" y="3460750"/>
          <p14:tracePt t="87618" x="9259888" y="3460750"/>
          <p14:tracePt t="87620" x="9269413" y="3460750"/>
          <p14:tracePt t="87634" x="9278938" y="3460750"/>
          <p14:tracePt t="87652" x="9288463" y="3460750"/>
          <p14:tracePt t="87695" x="9296400" y="3460750"/>
          <p14:tracePt t="87717" x="9305925" y="3460750"/>
          <p14:tracePt t="87759" x="9315450" y="3460750"/>
          <p14:tracePt t="87780" x="9324975" y="3460750"/>
          <p14:tracePt t="87794" x="9324975" y="3451225"/>
          <p14:tracePt t="87808" x="9332913" y="3443288"/>
          <p14:tracePt t="87829" x="9342438" y="3443288"/>
          <p14:tracePt t="87837" x="9342438" y="3433763"/>
          <p14:tracePt t="87851" x="9342438" y="3424238"/>
          <p14:tracePt t="87853" x="9342438" y="3414713"/>
          <p14:tracePt t="87868" x="9342438" y="3397250"/>
          <p14:tracePt t="87885" x="9351963" y="3397250"/>
          <p14:tracePt t="87887" x="9351963" y="3387725"/>
          <p14:tracePt t="87901" x="9361488" y="3387725"/>
          <p14:tracePt t="87918" x="9361488" y="3378200"/>
          <p14:tracePt t="87936" x="9361488" y="3360738"/>
          <p14:tracePt t="87952" x="9361488" y="3351213"/>
          <p14:tracePt t="87968" x="9361488" y="3341688"/>
          <p14:tracePt t="87970" x="9361488" y="3333750"/>
          <p14:tracePt t="87991" x="9361488" y="3324225"/>
          <p14:tracePt t="88001" x="9361488" y="3314700"/>
          <p14:tracePt t="88018" x="9351963" y="3305175"/>
          <p14:tracePt t="88036" x="9351963" y="3297238"/>
          <p14:tracePt t="88052" x="9351963" y="3287713"/>
          <p14:tracePt t="88055" x="9342438" y="3278188"/>
          <p14:tracePt t="88083" x="9342438" y="3268663"/>
          <p14:tracePt t="88097" x="9332913" y="3268663"/>
          <p14:tracePt t="88118" x="9332913" y="3260725"/>
          <p14:tracePt t="88140" x="9332913" y="3251200"/>
          <p14:tracePt t="88167" x="9332913" y="3241675"/>
          <p14:tracePt t="88189" x="9332913" y="3232150"/>
          <p14:tracePt t="88203" x="9332913" y="3224213"/>
          <p14:tracePt t="88219" x="9332913" y="3214688"/>
          <p14:tracePt t="88224" x="9332913" y="3205163"/>
          <p14:tracePt t="88234" x="9332913" y="3195638"/>
          <p14:tracePt t="88252" x="9332913" y="3178175"/>
          <p14:tracePt t="88267" x="9332913" y="3168650"/>
          <p14:tracePt t="88289" x="9324975" y="3159125"/>
          <p14:tracePt t="88302" x="9315450" y="3151188"/>
          <p14:tracePt t="88323" x="9305925" y="3141663"/>
          <p14:tracePt t="88334" x="9296400" y="3141663"/>
          <p14:tracePt t="88351" x="9288463" y="3141663"/>
          <p14:tracePt t="88353" x="9259888" y="3151188"/>
          <p14:tracePt t="88368" x="9223375" y="3151188"/>
          <p14:tracePt t="88385" x="9196388" y="3168650"/>
          <p14:tracePt t="88387" x="9178925" y="3168650"/>
          <p14:tracePt t="88401" x="9159875" y="3187700"/>
          <p14:tracePt t="88403" x="9150350" y="3187700"/>
          <p14:tracePt t="88418" x="9105900" y="3205163"/>
          <p14:tracePt t="88434" x="9086850" y="3214688"/>
          <p14:tracePt t="88436" x="9059863" y="3224213"/>
          <p14:tracePt t="88451" x="9050338" y="3232150"/>
          <p14:tracePt t="88467" x="9023350" y="3241675"/>
          <p14:tracePt t="88486" x="9004300" y="3260725"/>
          <p14:tracePt t="88501" x="8996363" y="3268663"/>
          <p14:tracePt t="88517" x="8977313" y="3268663"/>
          <p14:tracePt t="88535" x="8950325" y="3287713"/>
          <p14:tracePt t="88552" x="8940800" y="3305175"/>
          <p14:tracePt t="88568" x="8921750" y="3314700"/>
          <p14:tracePt t="88571" x="8913813" y="3324225"/>
          <p14:tracePt t="88585" x="8904288" y="3324225"/>
          <p14:tracePt t="88601" x="8885238" y="3324225"/>
          <p14:tracePt t="88618" x="8877300" y="3341688"/>
          <p14:tracePt t="88620" x="8867775" y="3341688"/>
          <p14:tracePt t="88634" x="8848725" y="3360738"/>
          <p14:tracePt t="88651" x="8840788" y="3370263"/>
          <p14:tracePt t="88669" x="8831263" y="3378200"/>
          <p14:tracePt t="88685" x="8821738" y="3378200"/>
          <p14:tracePt t="88701" x="8804275" y="3387725"/>
          <p14:tracePt t="88718" x="8794750" y="3387725"/>
          <p14:tracePt t="88739" x="8785225" y="3387725"/>
          <p14:tracePt t="88753" x="8785225" y="3397250"/>
          <p14:tracePt t="88767" x="8775700" y="3397250"/>
          <p14:tracePt t="88788" x="8775700" y="3406775"/>
          <p14:tracePt t="88873" x="8785225" y="3406775"/>
          <p14:tracePt t="88887" x="8804275" y="3406775"/>
          <p14:tracePt t="88894" x="8812213" y="3397250"/>
          <p14:tracePt t="88902" x="8821738" y="3397250"/>
          <p14:tracePt t="88918" x="8867775" y="3378200"/>
          <p14:tracePt t="88934" x="8913813" y="3333750"/>
          <p14:tracePt t="88937" x="8931275" y="3324225"/>
          <p14:tracePt t="88952" x="8977313" y="3297238"/>
          <p14:tracePt t="88968" x="9023350" y="3268663"/>
          <p14:tracePt t="88971" x="9032875" y="3268663"/>
          <p14:tracePt t="88984" x="9050338" y="3260725"/>
          <p14:tracePt t="88986" x="9050338" y="3251200"/>
          <p14:tracePt t="89001" x="9059863" y="3251200"/>
          <p14:tracePt t="89017" x="9086850" y="3232150"/>
          <p14:tracePt t="89035" x="9113838" y="3214688"/>
          <p14:tracePt t="89050" x="9123363" y="3214688"/>
          <p14:tracePt t="89070" x="9132888" y="3205163"/>
          <p14:tracePt t="89085" x="9142413" y="3205163"/>
          <p14:tracePt t="89101" x="9159875" y="3195638"/>
          <p14:tracePt t="89119" x="9169400" y="3195638"/>
          <p14:tracePt t="89134" x="9169400" y="3187700"/>
          <p14:tracePt t="89137" x="9178925" y="3187700"/>
          <p14:tracePt t="89211" x="9178925" y="3178175"/>
          <p14:tracePt t="89366" x="9186863" y="3178175"/>
          <p14:tracePt t="89415" x="9186863" y="3168650"/>
          <p14:tracePt t="91481" x="9215438" y="3159125"/>
          <p14:tracePt t="91491" x="9278938" y="3151188"/>
          <p14:tracePt t="91500" x="9305925" y="3141663"/>
          <p14:tracePt t="91502" x="9351963" y="3122613"/>
          <p14:tracePt t="91517" x="9398000" y="3114675"/>
          <p14:tracePt t="91533" x="9434513" y="3095625"/>
          <p14:tracePt t="91551" x="9471025" y="3095625"/>
          <p14:tracePt t="91567" x="9478963" y="3086100"/>
          <p14:tracePt t="91607" x="9461500" y="3086100"/>
          <p14:tracePt t="91614" x="9424988" y="3086100"/>
          <p14:tracePt t="91621" x="9369425" y="3105150"/>
          <p14:tracePt t="91635" x="9123363" y="3178175"/>
          <p14:tracePt t="91650" x="8986838" y="3214688"/>
          <p14:tracePt t="91667" x="8894763" y="3268663"/>
          <p14:tracePt t="91671" x="8867775" y="3278188"/>
          <p14:tracePt t="91683" x="8858250" y="3278188"/>
          <p14:tracePt t="91686" x="8848725" y="3278188"/>
          <p14:tracePt t="91700" x="8840788" y="3297238"/>
          <p14:tracePt t="91717" x="8831263" y="3305175"/>
          <p14:tracePt t="91734" x="8821738" y="3305175"/>
          <p14:tracePt t="91749" x="8821738" y="3314700"/>
          <p14:tracePt t="91766" x="8821738" y="3324225"/>
          <p14:tracePt t="91784" x="8831263" y="3324225"/>
          <p14:tracePt t="91799" x="8840788" y="3324225"/>
          <p14:tracePt t="91816" x="8848725" y="3324225"/>
          <p14:tracePt t="91819" x="8867775" y="3324225"/>
          <p14:tracePt t="91834" x="8885238" y="3333750"/>
          <p14:tracePt t="91850" x="8940800" y="3333750"/>
          <p14:tracePt t="91868" x="9059863" y="3333750"/>
          <p14:tracePt t="91883" x="9142413" y="3324225"/>
          <p14:tracePt t="91900" x="9215438" y="3324225"/>
          <p14:tracePt t="91903" x="9242425" y="3324225"/>
          <p14:tracePt t="91918" x="9278938" y="3333750"/>
          <p14:tracePt t="91933" x="9324975" y="3351213"/>
          <p14:tracePt t="91950" x="9378950" y="3360738"/>
          <p14:tracePt t="91953" x="9398000" y="3378200"/>
          <p14:tracePt t="91968" x="9434513" y="3406775"/>
          <p14:tracePt t="91983" x="9451975" y="3451225"/>
          <p14:tracePt t="92000" x="9461500" y="3479800"/>
          <p14:tracePt t="92003" x="9461500" y="3497263"/>
          <p14:tracePt t="92018" x="9461500" y="3516313"/>
          <p14:tracePt t="92033" x="9461500" y="3524250"/>
          <p14:tracePt t="92050" x="9461500" y="3543300"/>
          <p14:tracePt t="92052" x="9461500" y="3552825"/>
          <p14:tracePt t="92072" x="9461500" y="3560763"/>
          <p14:tracePt t="92093" x="9461500" y="3570288"/>
          <p14:tracePt t="92114" x="9461500" y="3579813"/>
          <p14:tracePt t="92220" x="9461500" y="3570288"/>
          <p14:tracePt t="92248" x="9461500" y="3560763"/>
          <p14:tracePt t="92262" x="9451975" y="3543300"/>
          <p14:tracePt t="92270" x="9451975" y="3533775"/>
          <p14:tracePt t="92284" x="9451975" y="3524250"/>
          <p14:tracePt t="92286" x="9442450" y="3506788"/>
          <p14:tracePt t="92300" x="9434513" y="3487738"/>
          <p14:tracePt t="92317" x="9415463" y="3451225"/>
          <p14:tracePt t="92320" x="9405938" y="3443288"/>
          <p14:tracePt t="92334" x="9398000" y="3424238"/>
          <p14:tracePt t="92349" x="9378950" y="3424238"/>
          <p14:tracePt t="92367" x="9342438" y="3414713"/>
          <p14:tracePt t="92370" x="9324975" y="3414713"/>
          <p14:tracePt t="92384" x="9315450" y="3414713"/>
          <p14:tracePt t="92399" x="9278938" y="3414713"/>
          <p14:tracePt t="92417" x="9251950" y="3424238"/>
          <p14:tracePt t="92433" x="9242425" y="3424238"/>
          <p14:tracePt t="92449" x="9232900" y="3451225"/>
          <p14:tracePt t="92467" x="9223375" y="3497263"/>
          <p14:tracePt t="92483" x="9242425" y="3524250"/>
          <p14:tracePt t="92499" x="9259888" y="3552825"/>
          <p14:tracePt t="92502" x="9278938" y="3570288"/>
          <p14:tracePt t="92517" x="9296400" y="3570288"/>
          <p14:tracePt t="92533" x="9315450" y="3579813"/>
          <p14:tracePt t="92549" x="9324975" y="3589338"/>
          <p14:tracePt t="92552" x="9332913" y="3589338"/>
          <p14:tracePt t="92566" x="9342438" y="3597275"/>
          <p14:tracePt t="92583" x="9361488" y="3597275"/>
          <p14:tracePt t="92599" x="9369425" y="3597275"/>
          <p14:tracePt t="92616" x="9388475" y="3579813"/>
          <p14:tracePt t="92634" x="9405938" y="3543300"/>
          <p14:tracePt t="92636" x="9405938" y="3516313"/>
          <p14:tracePt t="92650" x="9415463" y="3479800"/>
          <p14:tracePt t="92666" x="9415463" y="3433763"/>
          <p14:tracePt t="92683" x="9415463" y="3406775"/>
          <p14:tracePt t="92701" x="9415463" y="3387725"/>
          <p14:tracePt t="92717" x="9398000" y="3370263"/>
          <p14:tracePt t="92733" x="9388475" y="3351213"/>
          <p14:tracePt t="92736" x="9378950" y="3351213"/>
          <p14:tracePt t="92750" x="9361488" y="3341688"/>
          <p14:tracePt t="92766" x="9351963" y="3333750"/>
          <p14:tracePt t="92783" x="9324975" y="3324225"/>
          <p14:tracePt t="92786" x="9315450" y="3324225"/>
          <p14:tracePt t="92799" x="9278938" y="3324225"/>
          <p14:tracePt t="92817" x="9259888" y="3324225"/>
          <p14:tracePt t="92820" x="9242425" y="3324225"/>
          <p14:tracePt t="92834" x="9232900" y="3333750"/>
          <p14:tracePt t="92849" x="9215438" y="3341688"/>
          <p14:tracePt t="92866" x="9205913" y="3360738"/>
          <p14:tracePt t="92869" x="9205913" y="3370263"/>
          <p14:tracePt t="92884" x="9205913" y="3387725"/>
          <p14:tracePt t="92899" x="9205913" y="3414713"/>
          <p14:tracePt t="92917" x="9232900" y="3443288"/>
          <p14:tracePt t="92919" x="9242425" y="3443288"/>
          <p14:tracePt t="92934" x="9259888" y="3460750"/>
          <p14:tracePt t="92949" x="9278938" y="3479800"/>
          <p14:tracePt t="92966" x="9288463" y="3487738"/>
          <p14:tracePt t="92984" x="9296400" y="3497263"/>
          <p14:tracePt t="92999" x="9305925" y="3497263"/>
          <p14:tracePt t="93003" x="9315450" y="3497263"/>
          <p14:tracePt t="93017" x="9324975" y="3497263"/>
          <p14:tracePt t="93033" x="9324975" y="3487738"/>
          <p14:tracePt t="93049" x="9332913" y="3479800"/>
          <p14:tracePt t="93068" x="9342438" y="3460750"/>
          <p14:tracePt t="93083" x="9342438" y="3451225"/>
          <p14:tracePt t="93100" x="9342438" y="3443288"/>
          <p14:tracePt t="93117" x="9332913" y="3433763"/>
          <p14:tracePt t="93133" x="9315450" y="3414713"/>
          <p14:tracePt t="93150" x="9305925" y="3414713"/>
          <p14:tracePt t="93152" x="9296400" y="3414713"/>
          <p14:tracePt t="93167" x="9288463" y="3406775"/>
          <p14:tracePt t="93183" x="9269413" y="3406775"/>
          <p14:tracePt t="93201" x="9251950" y="3406775"/>
          <p14:tracePt t="93217" x="9242425" y="3406775"/>
          <p14:tracePt t="93233" x="9232900" y="3406775"/>
          <p14:tracePt t="93257" x="9232900" y="3414713"/>
          <p14:tracePt t="93285" x="9242425" y="3414713"/>
          <p14:tracePt t="93300" x="9251950" y="3424238"/>
          <p14:tracePt t="93327" x="9259888" y="3424238"/>
          <p14:tracePt t="93335" x="9259888" y="3433763"/>
          <p14:tracePt t="93553" x="9269413" y="3433763"/>
          <p14:tracePt t="93574" x="9278938" y="3433763"/>
          <p14:tracePt t="93595" x="9288463" y="3433763"/>
          <p14:tracePt t="93602" x="9296400" y="3424238"/>
          <p14:tracePt t="93618" x="9305925" y="3424238"/>
          <p14:tracePt t="93637" x="9324975" y="3414713"/>
          <p14:tracePt t="93650" x="9324975" y="3406775"/>
          <p14:tracePt t="93652" x="9324975" y="3397250"/>
          <p14:tracePt t="93668" x="9332913" y="3378200"/>
          <p14:tracePt t="93682" x="9332913" y="3360738"/>
          <p14:tracePt t="93701" x="9332913" y="3341688"/>
          <p14:tracePt t="93716" x="9332913" y="3333750"/>
          <p14:tracePt t="93732" x="9332913" y="3314700"/>
          <p14:tracePt t="93751" x="9332913" y="3297238"/>
          <p14:tracePt t="93766" x="9332913" y="3287713"/>
          <p14:tracePt t="93785" x="9332913" y="3268663"/>
          <p14:tracePt t="93806" x="9332913" y="3260725"/>
          <p14:tracePt t="93827" x="9332913" y="3251200"/>
          <p14:tracePt t="93855" x="9332913" y="3241675"/>
          <p14:tracePt t="93877" x="9332913" y="3232150"/>
          <p14:tracePt t="93955" x="9332913" y="3224213"/>
          <p14:tracePt t="93976" x="9324975" y="3224213"/>
          <p14:tracePt t="93989" x="9315450" y="3224213"/>
          <p14:tracePt t="94004" x="9305925" y="3224213"/>
          <p14:tracePt t="94017" x="9296400" y="3224213"/>
          <p14:tracePt t="94025" x="9288463" y="3224213"/>
          <p14:tracePt t="94033" x="9278938" y="3224213"/>
          <p14:tracePt t="94049" x="9242425" y="3232150"/>
          <p14:tracePt t="94067" x="9186863" y="3241675"/>
          <p14:tracePt t="94082" x="9178925" y="3260725"/>
          <p14:tracePt t="94100" x="9159875" y="3268663"/>
          <p14:tracePt t="94103" x="9150350" y="3278188"/>
          <p14:tracePt t="94116" x="9150350" y="3287713"/>
          <p14:tracePt t="94132" x="9132888" y="3297238"/>
          <p14:tracePt t="94166" x="9123363" y="3305175"/>
          <p14:tracePt t="94187" x="9123363" y="3314700"/>
          <p14:tracePt t="94218" x="9123363" y="3324225"/>
          <p14:tracePt t="94236" x="9123363" y="3333750"/>
          <p14:tracePt t="95569" x="9105900" y="3378200"/>
          <p14:tracePt t="95576" x="9050338" y="3433763"/>
          <p14:tracePt t="95584" x="9004300" y="3497263"/>
          <p14:tracePt t="95599" x="8940800" y="3560763"/>
          <p14:tracePt t="95616" x="8840788" y="3633788"/>
          <p14:tracePt t="95618" x="8812213" y="3652838"/>
          <p14:tracePt t="95633" x="8739188" y="3689350"/>
          <p14:tracePt t="95649" x="8702675" y="3698875"/>
          <p14:tracePt t="95652" x="8685213" y="3706813"/>
          <p14:tracePt t="95665" x="8675688" y="3706813"/>
          <p14:tracePt t="95668" x="8648700" y="3706813"/>
          <p14:tracePt t="95682" x="8612188" y="3706813"/>
          <p14:tracePt t="95699" x="8566150" y="3706813"/>
          <p14:tracePt t="95702" x="8539163" y="3706813"/>
          <p14:tracePt t="95716" x="8520113" y="3698875"/>
          <p14:tracePt t="95718" x="8512175" y="3698875"/>
          <p14:tracePt t="95732" x="8483600" y="3689350"/>
          <p14:tracePt t="95749" x="8466138" y="3689350"/>
          <p14:tracePt t="95767" x="8456613" y="3679825"/>
          <p14:tracePt t="95783" x="8439150" y="3670300"/>
          <p14:tracePt t="95800" x="8429625" y="3670300"/>
          <p14:tracePt t="95802" x="8429625" y="3662363"/>
          <p14:tracePt t="95817" x="8410575" y="3662363"/>
          <p14:tracePt t="95878" x="8410575" y="3670300"/>
          <p14:tracePt t="95885" x="8410575" y="3679825"/>
          <p14:tracePt t="95900" x="8410575" y="3698875"/>
          <p14:tracePt t="95916" x="8420100" y="3706813"/>
          <p14:tracePt t="95933" x="8429625" y="3743325"/>
          <p14:tracePt t="95950" x="8456613" y="3779838"/>
          <p14:tracePt t="95965" x="8502650" y="3798888"/>
          <p14:tracePt t="95982" x="8520113" y="3816350"/>
          <p14:tracePt t="95985" x="8539163" y="3825875"/>
          <p14:tracePt t="95999" x="8566150" y="3835400"/>
          <p14:tracePt t="96015" x="8585200" y="3844925"/>
          <p14:tracePt t="96032" x="8593138" y="3852863"/>
          <p14:tracePt t="96035" x="8602663" y="3852863"/>
          <p14:tracePt t="96051" x="8621713" y="3862388"/>
          <p14:tracePt t="96065" x="8639175" y="3862388"/>
          <p14:tracePt t="96083" x="8658225" y="3862388"/>
          <p14:tracePt t="96099" x="8685213" y="3862388"/>
          <p14:tracePt t="96115" x="8702675" y="3862388"/>
          <p14:tracePt t="96133" x="8721725" y="3862388"/>
          <p14:tracePt t="96149" x="8748713" y="3862388"/>
          <p14:tracePt t="96165" x="8775700" y="3852863"/>
          <p14:tracePt t="96168" x="8804275" y="3852863"/>
          <p14:tracePt t="96183" x="8821738" y="3844925"/>
          <p14:tracePt t="96199" x="8877300" y="3835400"/>
          <p14:tracePt t="96215" x="8904288" y="3835400"/>
          <p14:tracePt t="96218" x="8921750" y="3825875"/>
          <p14:tracePt t="96232" x="8950325" y="3825875"/>
          <p14:tracePt t="96249" x="8977313" y="3816350"/>
          <p14:tracePt t="96266" x="9013825" y="3816350"/>
          <p14:tracePt t="96281" x="9032875" y="3808413"/>
          <p14:tracePt t="96299" x="9059863" y="3808413"/>
          <p14:tracePt t="96302" x="9069388" y="3798888"/>
          <p14:tracePt t="96317" x="9086850" y="3798888"/>
          <p14:tracePt t="96331" x="9123363" y="3789363"/>
          <p14:tracePt t="96348" x="9132888" y="3789363"/>
          <p14:tracePt t="96351" x="9150350" y="3789363"/>
          <p14:tracePt t="96366" x="9159875" y="3789363"/>
          <p14:tracePt t="96381" x="9178925" y="3789363"/>
          <p14:tracePt t="96398" x="9205913" y="3789363"/>
          <p14:tracePt t="96415" x="9215438" y="3789363"/>
          <p14:tracePt t="96432" x="9223375" y="3789363"/>
          <p14:tracePt t="96449" x="9259888" y="3789363"/>
          <p14:tracePt t="96465" x="9278938" y="3789363"/>
          <p14:tracePt t="96482" x="9296400" y="3789363"/>
          <p14:tracePt t="96500" x="9324975" y="3789363"/>
          <p14:tracePt t="96515" x="9351963" y="3779838"/>
          <p14:tracePt t="96532" x="9361488" y="3779838"/>
          <p14:tracePt t="96534" x="9378950" y="3779838"/>
          <p14:tracePt t="96550" x="9415463" y="3771900"/>
          <p14:tracePt t="96565" x="9451975" y="3762375"/>
          <p14:tracePt t="96584" x="9515475" y="3743325"/>
          <p14:tracePt t="96599" x="9571038" y="3735388"/>
          <p14:tracePt t="96615" x="9607550" y="3698875"/>
          <p14:tracePt t="96632" x="9653588" y="3689350"/>
          <p14:tracePt t="96648" x="9680575" y="3662363"/>
          <p14:tracePt t="96668" x="9690100" y="3652838"/>
          <p14:tracePt t="96682" x="9707563" y="3643313"/>
          <p14:tracePt t="96698" x="9717088" y="3633788"/>
          <p14:tracePt t="96715" x="9734550" y="3625850"/>
          <p14:tracePt t="96718" x="9734550" y="3616325"/>
          <p14:tracePt t="96733" x="9744075" y="3606800"/>
          <p14:tracePt t="96748" x="9753600" y="3597275"/>
          <p14:tracePt t="96765" x="9753600" y="3589338"/>
          <p14:tracePt t="96768" x="9763125" y="3570288"/>
          <p14:tracePt t="96782" x="9763125" y="3552825"/>
          <p14:tracePt t="96798" x="9772650" y="3533775"/>
          <p14:tracePt t="96817" x="9772650" y="3506788"/>
          <p14:tracePt t="96832" x="9772650" y="3487738"/>
          <p14:tracePt t="96851" x="9772650" y="3460750"/>
          <p14:tracePt t="96865" x="9772650" y="3451225"/>
          <p14:tracePt t="96882" x="9753600" y="3443288"/>
          <p14:tracePt t="96898" x="9744075" y="3433763"/>
          <p14:tracePt t="96901" x="9734550" y="3433763"/>
          <p14:tracePt t="96916" x="9726613" y="3424238"/>
          <p14:tracePt t="96931" x="9726613" y="3414713"/>
          <p14:tracePt t="96950" x="9707563" y="3406775"/>
          <p14:tracePt t="96966" x="9690100" y="3397250"/>
          <p14:tracePt t="96982" x="9680575" y="3397250"/>
          <p14:tracePt t="96985" x="9661525" y="3397250"/>
          <p14:tracePt t="97000" x="9644063" y="3397250"/>
          <p14:tracePt t="97015" x="9634538" y="3397250"/>
          <p14:tracePt t="97031" x="9607550" y="3397250"/>
          <p14:tracePt t="97049" x="9580563" y="3397250"/>
          <p14:tracePt t="97065" x="9571038" y="3406775"/>
          <p14:tracePt t="97083" x="9544050" y="3414713"/>
          <p14:tracePt t="97098" x="9515475" y="3414713"/>
          <p14:tracePt t="97116" x="9507538" y="3433763"/>
          <p14:tracePt t="97119" x="9488488" y="3433763"/>
          <p14:tracePt t="97133" x="9434513" y="3451225"/>
          <p14:tracePt t="97148" x="9388475" y="3479800"/>
          <p14:tracePt t="97164" x="9324975" y="3506788"/>
          <p14:tracePt t="97182" x="9232900" y="3560763"/>
          <p14:tracePt t="97198" x="9186863" y="3597275"/>
          <p14:tracePt t="97214" x="9123363" y="3633788"/>
          <p14:tracePt t="97217" x="9113838" y="3652838"/>
          <p14:tracePt t="97232" x="9069388" y="3670300"/>
          <p14:tracePt t="97248" x="9050338" y="3689350"/>
          <p14:tracePt t="97265" x="9032875" y="3706813"/>
          <p14:tracePt t="97281" x="9023350" y="3725863"/>
          <p14:tracePt t="97298" x="9013825" y="3735388"/>
          <p14:tracePt t="97317" x="9013825" y="3743325"/>
          <p14:tracePt t="97337" x="9013825" y="3735388"/>
          <p14:tracePt t="97351" x="9040813" y="3725863"/>
          <p14:tracePt t="97366" x="9105900" y="3670300"/>
          <p14:tracePt t="97381" x="9232900" y="3597275"/>
          <p14:tracePt t="97398" x="9378950" y="3533775"/>
          <p14:tracePt t="97401" x="9442450" y="3487738"/>
          <p14:tracePt t="97416" x="9507538" y="3479800"/>
          <p14:tracePt t="97431" x="9551988" y="3460750"/>
          <p14:tracePt t="97448" x="9588500" y="3451225"/>
          <p14:tracePt t="97451" x="9607550" y="3451225"/>
          <p14:tracePt t="97465" x="9625013" y="3443288"/>
          <p14:tracePt t="97482" x="9634538" y="3443288"/>
          <p14:tracePt t="97485" x="9644063" y="3443288"/>
          <p14:tracePt t="97500" x="9653588" y="3443288"/>
          <p14:tracePt t="97514" x="9661525" y="3451225"/>
          <p14:tracePt t="97531" x="9661525" y="3460750"/>
          <p14:tracePt t="97549" x="9661525" y="3479800"/>
          <p14:tracePt t="97564" x="9661525" y="3487738"/>
          <p14:tracePt t="97581" x="9653588" y="3516313"/>
          <p14:tracePt t="97584" x="9653588" y="3524250"/>
          <p14:tracePt t="97599" x="9644063" y="3533775"/>
          <p14:tracePt t="97601" x="9634538" y="3543300"/>
          <p14:tracePt t="97614" x="9617075" y="3570288"/>
          <p14:tracePt t="97631" x="9617075" y="3579813"/>
          <p14:tracePt t="97634" x="9607550" y="3589338"/>
          <p14:tracePt t="97648" x="9607550" y="3597275"/>
          <p14:tracePt t="97664" x="9588500" y="3616325"/>
          <p14:tracePt t="97682" x="9580563" y="3633788"/>
          <p14:tracePt t="97698" x="9580563" y="3643313"/>
          <p14:tracePt t="97714" x="9571038" y="3652838"/>
          <p14:tracePt t="97731" x="9571038" y="3662363"/>
          <p14:tracePt t="97748" x="9561513" y="3670300"/>
          <p14:tracePt t="97764" x="9551988" y="3679825"/>
          <p14:tracePt t="97809" x="9551988" y="3689350"/>
          <p14:tracePt t="97831" x="9551988" y="3698875"/>
          <p14:tracePt t="97866" x="9551988" y="3706813"/>
          <p14:tracePt t="97936" x="9561513" y="3698875"/>
          <p14:tracePt t="97957" x="9571038" y="3689350"/>
          <p14:tracePt t="97978" x="9580563" y="3689350"/>
          <p14:tracePt t="98014" x="9588500" y="3689350"/>
          <p14:tracePt t="98077" x="9571038" y="3689350"/>
          <p14:tracePt t="98091" x="9561513" y="3689350"/>
          <p14:tracePt t="98100" x="9544050" y="3689350"/>
          <p14:tracePt t="98114" x="9534525" y="3689350"/>
          <p14:tracePt t="98132" x="9525000" y="3689350"/>
          <p14:tracePt t="98149" x="9507538" y="3689350"/>
          <p14:tracePt t="98151" x="9507538" y="3698875"/>
          <p14:tracePt t="98166" x="9488488" y="3706813"/>
          <p14:tracePt t="98169" x="9478963" y="3716338"/>
          <p14:tracePt t="98183" x="9471025" y="3725863"/>
          <p14:tracePt t="98199" x="9471025" y="3735388"/>
          <p14:tracePt t="98214" x="9451975" y="3752850"/>
          <p14:tracePt t="98232" x="9434513" y="3771900"/>
          <p14:tracePt t="98248" x="9405938" y="3789363"/>
          <p14:tracePt t="98265" x="9398000" y="3798888"/>
          <p14:tracePt t="98268" x="9351963" y="3835400"/>
          <p14:tracePt t="98282" x="9278938" y="3852863"/>
          <p14:tracePt t="98298" x="9040813" y="3908425"/>
          <p14:tracePt t="98315" x="8629650" y="3963988"/>
          <p14:tracePt t="98318" x="8466138" y="3971925"/>
          <p14:tracePt t="98331" x="8301038" y="3990975"/>
          <p14:tracePt t="98333" x="8137525" y="3981450"/>
          <p14:tracePt t="98349" x="7935913" y="3981450"/>
          <p14:tracePt t="98352" x="7826375" y="3971925"/>
          <p14:tracePt t="98365" x="7753350" y="3971925"/>
          <p14:tracePt t="98367" x="7680325" y="3971925"/>
          <p14:tracePt t="98381" x="7507288" y="3944938"/>
          <p14:tracePt t="98398" x="7388225" y="3935413"/>
          <p14:tracePt t="98401" x="7351713" y="3917950"/>
          <p14:tracePt t="98416" x="7288213" y="3908425"/>
          <p14:tracePt t="98432" x="7232650" y="3908425"/>
          <p14:tracePt t="98447" x="7205663" y="3908425"/>
          <p14:tracePt t="98451" x="7186613" y="3898900"/>
          <p14:tracePt t="98466" x="7150100" y="3898900"/>
          <p14:tracePt t="98481" x="7113588" y="3898900"/>
          <p14:tracePt t="98498" x="7077075" y="3898900"/>
          <p14:tracePt t="98515" x="7050088" y="3908425"/>
          <p14:tracePt t="98532" x="7040563" y="3917950"/>
          <p14:tracePt t="98548" x="7032625" y="3935413"/>
          <p14:tracePt t="98565" x="7032625" y="3954463"/>
          <p14:tracePt t="98804" x="7032625" y="3963988"/>
          <p14:tracePt t="98812" x="7004050" y="3971925"/>
          <p14:tracePt t="98818" x="6986588" y="3981450"/>
          <p14:tracePt t="98832" x="6967538" y="4000500"/>
          <p14:tracePt t="98848" x="6940550" y="4027488"/>
          <p14:tracePt t="98864" x="6923088" y="4037013"/>
          <p14:tracePt t="98867" x="6913563" y="4044950"/>
          <p14:tracePt t="98888" x="6894513" y="4054475"/>
          <p14:tracePt t="98898" x="6894513" y="4064000"/>
          <p14:tracePt t="98916" x="6858000" y="4073525"/>
          <p14:tracePt t="98931" x="6850063" y="4090988"/>
          <p14:tracePt t="98933" x="6840538" y="4090988"/>
          <p14:tracePt t="98947" x="6831013" y="4100513"/>
          <p14:tracePt t="98964" x="6821488" y="4110038"/>
          <p14:tracePt t="98966" x="6813550" y="4110038"/>
          <p14:tracePt t="98980" x="6804025" y="4117975"/>
          <p14:tracePt t="98997" x="6784975" y="4117975"/>
          <p14:tracePt t="99015" x="6777038" y="4127500"/>
          <p14:tracePt t="99031" x="6767513" y="4127500"/>
          <p14:tracePt t="99048" x="6767513" y="4137025"/>
          <p14:tracePt t="99065" x="6757988" y="4137025"/>
          <p14:tracePt t="99081" x="6748463" y="4137025"/>
          <p14:tracePt t="99098" x="6748463" y="4146550"/>
          <p14:tracePt t="99114" x="6740525" y="4146550"/>
          <p14:tracePt t="99156" x="6757988" y="4146550"/>
          <p14:tracePt t="99170" x="6767513" y="4146550"/>
          <p14:tracePt t="99183" x="6784975" y="4146550"/>
          <p14:tracePt t="99199" x="6813550" y="4137025"/>
          <p14:tracePt t="99205" x="6821488" y="4137025"/>
          <p14:tracePt t="99214" x="6840538" y="4137025"/>
          <p14:tracePt t="99231" x="6877050" y="4127500"/>
          <p14:tracePt t="99234" x="6886575" y="4127500"/>
          <p14:tracePt t="99248" x="6904038" y="4127500"/>
          <p14:tracePt t="99264" x="6913563" y="4127500"/>
          <p14:tracePt t="99281" x="6931025" y="4127500"/>
          <p14:tracePt t="99283" x="6940550" y="4127500"/>
          <p14:tracePt t="99298" x="6950075" y="4127500"/>
          <p14:tracePt t="99314" x="6967538" y="4127500"/>
          <p14:tracePt t="99331" x="6977063" y="4127500"/>
          <p14:tracePt t="99348" x="6996113" y="4127500"/>
          <p14:tracePt t="99367" x="7013575" y="4127500"/>
          <p14:tracePt t="99388" x="7023100" y="4127500"/>
          <p14:tracePt t="99398" x="7023100" y="4117975"/>
          <p14:tracePt t="99415" x="7032625" y="4117975"/>
          <p14:tracePt t="99432" x="7040563" y="4110038"/>
          <p14:tracePt t="99452" x="7050088" y="4110038"/>
          <p14:tracePt t="99466" x="7059613" y="4110038"/>
          <p14:tracePt t="99481" x="7069138" y="4100513"/>
          <p14:tracePt t="99497" x="7086600" y="4100513"/>
          <p14:tracePt t="99515" x="7096125" y="4100513"/>
          <p14:tracePt t="99531" x="7105650" y="4100513"/>
          <p14:tracePt t="99557" x="7113588" y="4100513"/>
          <p14:tracePt t="99578" x="7123113" y="4100513"/>
          <p14:tracePt t="99600" x="7132638" y="4100513"/>
          <p14:tracePt t="99635" x="7142163" y="4100513"/>
          <p14:tracePt t="99741" x="7150100" y="4100513"/>
          <p14:tracePt t="99938" x="7159625" y="4100513"/>
          <p14:tracePt t="99966" x="7169150" y="4100513"/>
          <p14:tracePt t="99988" x="7178675" y="4100513"/>
          <p14:tracePt t="100022" x="7196138" y="4100513"/>
          <p14:tracePt t="100037" x="7205663" y="4100513"/>
          <p14:tracePt t="101735" x="7215188" y="4100513"/>
          <p14:tracePt t="101756" x="7223125" y="4100513"/>
          <p14:tracePt t="101764" x="7242175" y="4100513"/>
          <p14:tracePt t="101776" x="7251700" y="4100513"/>
          <p14:tracePt t="101791" x="7259638" y="4100513"/>
          <p14:tracePt t="101799" x="7269163" y="4100513"/>
          <p14:tracePt t="101814" x="7278688" y="4100513"/>
          <p14:tracePt t="101830" x="7296150" y="4100513"/>
          <p14:tracePt t="101833" x="7315200" y="4100513"/>
          <p14:tracePt t="101848" x="7351713" y="4117975"/>
          <p14:tracePt t="101863" x="7388225" y="4117975"/>
          <p14:tracePt t="101881" x="7397750" y="4117975"/>
          <p14:tracePt t="101883" x="7407275" y="4127500"/>
          <p14:tracePt t="101897" x="7434263" y="4127500"/>
          <p14:tracePt t="101913" x="7470775" y="4127500"/>
          <p14:tracePt t="101930" x="7516813" y="4127500"/>
          <p14:tracePt t="101947" x="7580313" y="4127500"/>
          <p14:tracePt t="101963" x="7607300" y="4127500"/>
          <p14:tracePt t="101981" x="7689850" y="4127500"/>
          <p14:tracePt t="101996" x="7735888" y="4127500"/>
          <p14:tracePt t="102013" x="7789863" y="4127500"/>
          <p14:tracePt t="102031" x="7835900" y="4127500"/>
          <p14:tracePt t="102047" x="7853363" y="4127500"/>
          <p14:tracePt t="102063" x="7881938" y="4127500"/>
          <p14:tracePt t="102066" x="7889875" y="4127500"/>
          <p14:tracePt t="102080" x="7908925" y="4127500"/>
          <p14:tracePt t="102083" x="7918450" y="4127500"/>
          <p14:tracePt t="102097" x="7945438" y="4127500"/>
          <p14:tracePt t="102114" x="7962900" y="4127500"/>
          <p14:tracePt t="102116" x="7972425" y="4127500"/>
          <p14:tracePt t="102130" x="7981950" y="4127500"/>
          <p14:tracePt t="102147" x="8008938" y="4137025"/>
          <p14:tracePt t="102165" x="8035925" y="4146550"/>
          <p14:tracePt t="102180" x="8045450" y="4146550"/>
          <p14:tracePt t="102197" x="8064500" y="4154488"/>
          <p14:tracePt t="102214" x="8081963" y="4164013"/>
          <p14:tracePt t="102230" x="8118475" y="4173538"/>
          <p14:tracePt t="102247" x="8164513" y="4173538"/>
          <p14:tracePt t="102250" x="8183563" y="4173538"/>
          <p14:tracePt t="102263" x="8256588" y="4173538"/>
          <p14:tracePt t="102280" x="8301038" y="4173538"/>
          <p14:tracePt t="102296" x="8347075" y="4173538"/>
          <p14:tracePt t="102299" x="8374063" y="4173538"/>
          <p14:tracePt t="102314" x="8420100" y="4173538"/>
          <p14:tracePt t="102330" x="8466138" y="4173538"/>
          <p14:tracePt t="102348" x="8520113" y="4173538"/>
          <p14:tracePt t="102363" x="8548688" y="4173538"/>
          <p14:tracePt t="102381" x="8575675" y="4173538"/>
          <p14:tracePt t="102397" x="8593138" y="4173538"/>
          <p14:tracePt t="102414" x="8612188" y="4173538"/>
          <p14:tracePt t="102430" x="8621713" y="4173538"/>
          <p14:tracePt t="102432" x="8629650" y="4173538"/>
          <p14:tracePt t="102447" x="8639175" y="4173538"/>
          <p14:tracePt t="102474" x="8658225" y="4173538"/>
          <p14:tracePt t="102496" x="8675688" y="4173538"/>
          <p14:tracePt t="102517" x="8685213" y="4173538"/>
          <p14:tracePt t="102523" x="8694738" y="4173538"/>
          <p14:tracePt t="102537" x="8702675" y="4173538"/>
          <p14:tracePt t="102552" x="8712200" y="4173538"/>
          <p14:tracePt t="102566" x="8721725" y="4164013"/>
          <p14:tracePt t="102581" x="8739188" y="4154488"/>
          <p14:tracePt t="102597" x="8748713" y="4154488"/>
          <p14:tracePt t="102613" x="8767763" y="4137025"/>
          <p14:tracePt t="102630" x="8785225" y="4117975"/>
          <p14:tracePt t="102647" x="8794750" y="4110038"/>
          <p14:tracePt t="102650" x="8804275" y="4110038"/>
          <p14:tracePt t="102665" x="8821738" y="4100513"/>
          <p14:tracePt t="102686" x="8831263" y="4100513"/>
          <p14:tracePt t="102696" x="8840788" y="4100513"/>
          <p14:tracePt t="102714" x="8858250" y="4090988"/>
          <p14:tracePt t="102730" x="8858250" y="4081463"/>
          <p14:tracePt t="102749" x="8858250" y="4073525"/>
          <p14:tracePt t="102770" x="8867775" y="4073525"/>
          <p14:tracePt t="102785" x="8867775" y="4064000"/>
          <p14:tracePt t="102799" x="8877300" y="4064000"/>
          <p14:tracePt t="102814" x="8885238" y="4054475"/>
          <p14:tracePt t="102816" x="8894763" y="4044950"/>
          <p14:tracePt t="102830" x="8921750" y="4044950"/>
          <p14:tracePt t="102833" x="8959850" y="4027488"/>
          <p14:tracePt t="102847" x="8986838" y="4017963"/>
          <p14:tracePt t="102849" x="9040813" y="4017963"/>
          <p14:tracePt t="102863" x="9196388" y="3990975"/>
          <p14:tracePt t="102880" x="9342438" y="3990975"/>
          <p14:tracePt t="102883" x="9388475" y="3990975"/>
          <p14:tracePt t="102897" x="9498013" y="3990975"/>
          <p14:tracePt t="102914" x="9551988" y="3990975"/>
          <p14:tracePt t="102929" x="9598025" y="3990975"/>
          <p14:tracePt t="102947" x="9644063" y="3990975"/>
          <p14:tracePt t="102964" x="9661525" y="4000500"/>
          <p14:tracePt t="102981" x="9671050" y="4008438"/>
          <p14:tracePt t="103003" x="9680575" y="4008438"/>
          <p14:tracePt t="103024" x="9690100" y="4008438"/>
          <p14:tracePt t="103045" x="9690100" y="4017963"/>
          <p14:tracePt t="103052" x="9698038" y="4017963"/>
          <p14:tracePt t="103130" x="9698038" y="4008438"/>
          <p14:tracePt t="103151" x="9698038" y="4000500"/>
          <p14:tracePt t="103179" x="9698038" y="3990975"/>
          <p14:tracePt t="103193" x="9690100" y="3981450"/>
          <p14:tracePt t="103200" x="9680575" y="3971925"/>
          <p14:tracePt t="103213" x="9671050" y="3971925"/>
          <p14:tracePt t="103216" x="9653588" y="3954463"/>
          <p14:tracePt t="103230" x="9588500" y="3927475"/>
          <p14:tracePt t="103246" x="9369425" y="3908425"/>
          <p14:tracePt t="103264" x="8894763" y="3944938"/>
          <p14:tracePt t="103279" x="8721725" y="4000500"/>
          <p14:tracePt t="103296" x="8666163" y="4008438"/>
          <p14:tracePt t="103299" x="8658225" y="4027488"/>
          <p14:tracePt t="103314" x="8648700" y="4027488"/>
          <p14:tracePt t="103330" x="8639175" y="4037013"/>
          <p14:tracePt t="103377" x="8648700" y="4037013"/>
          <p14:tracePt t="103383" x="8658225" y="4027488"/>
          <p14:tracePt t="103398" x="8675688" y="4017963"/>
          <p14:tracePt t="103413" x="8731250" y="4000500"/>
          <p14:tracePt t="103430" x="8785225" y="3981450"/>
          <p14:tracePt t="103433" x="8794750" y="3971925"/>
          <p14:tracePt t="103448" x="8840788" y="3954463"/>
          <p14:tracePt t="103462" x="8858250" y="3935413"/>
          <p14:tracePt t="103479" x="8877300" y="3927475"/>
          <p14:tracePt t="103497" x="8894763" y="3927475"/>
          <p14:tracePt t="103513" x="8904288" y="3917950"/>
          <p14:tracePt t="103530" x="8913813" y="3917950"/>
          <p14:tracePt t="103567" x="8904288" y="3917950"/>
          <p14:tracePt t="103574" x="8894763" y="3917950"/>
          <p14:tracePt t="103582" x="8885238" y="3917950"/>
          <p14:tracePt t="103597" x="8877300" y="3935413"/>
          <p14:tracePt t="103613" x="8858250" y="3935413"/>
          <p14:tracePt t="103631" x="8831263" y="3944938"/>
          <p14:tracePt t="103646" x="8821738" y="3954463"/>
          <p14:tracePt t="103663" x="8804275" y="3954463"/>
          <p14:tracePt t="103708" x="8812213" y="3954463"/>
          <p14:tracePt t="103716" x="8831263" y="3944938"/>
          <p14:tracePt t="103730" x="8867775" y="3917950"/>
          <p14:tracePt t="103746" x="9013825" y="3835400"/>
          <p14:tracePt t="103763" x="9186863" y="3743325"/>
          <p14:tracePt t="103765" x="9305925" y="3698875"/>
          <p14:tracePt t="103780" x="9424988" y="3652838"/>
          <p14:tracePt t="103796" x="9534525" y="3616325"/>
          <p14:tracePt t="103814" x="9634538" y="3597275"/>
          <p14:tracePt t="103829" x="9661525" y="3589338"/>
          <p14:tracePt t="103846" x="9680575" y="3589338"/>
          <p14:tracePt t="103863" x="9698038" y="3589338"/>
          <p14:tracePt t="103880" x="9707563" y="3589338"/>
          <p14:tracePt t="103896" x="9726613" y="3589338"/>
          <p14:tracePt t="103919" x="9734550" y="3589338"/>
          <p14:tracePt t="103940" x="9744075" y="3589338"/>
          <p14:tracePt t="103976" x="9753600" y="3589338"/>
          <p14:tracePt t="104032" x="9744075" y="3589338"/>
          <p14:tracePt t="104039" x="9717088" y="3589338"/>
          <p14:tracePt t="104047" x="9671050" y="3589338"/>
          <p14:tracePt t="104062" x="9488488" y="3662363"/>
          <p14:tracePt t="104079" x="9251950" y="3743325"/>
          <p14:tracePt t="104082" x="9142413" y="3789363"/>
          <p14:tracePt t="104097" x="9013825" y="3835400"/>
          <p14:tracePt t="104113" x="8967788" y="3852863"/>
          <p14:tracePt t="104130" x="8904288" y="3881438"/>
          <p14:tracePt t="104146" x="8867775" y="3898900"/>
          <p14:tracePt t="104162" x="8840788" y="3908425"/>
          <p14:tracePt t="104180" x="8812213" y="3917950"/>
          <p14:tracePt t="104196" x="8804275" y="3927475"/>
          <p14:tracePt t="104212" x="8794750" y="3927475"/>
          <p14:tracePt t="104215" x="8794750" y="3935413"/>
          <p14:tracePt t="104230" x="8785225" y="3935413"/>
          <p14:tracePt t="104246" x="8775700" y="3944938"/>
          <p14:tracePt t="104262" x="8767763" y="3944938"/>
          <p14:tracePt t="104328" x="8775700" y="3944938"/>
          <p14:tracePt t="104335" x="8794750" y="3944938"/>
          <p14:tracePt t="104346" x="8794750" y="3935413"/>
          <p14:tracePt t="104363" x="8885238" y="3908425"/>
          <p14:tracePt t="104379" x="9013825" y="3844925"/>
          <p14:tracePt t="104396" x="9132888" y="3798888"/>
          <p14:tracePt t="104399" x="9196388" y="3771900"/>
          <p14:tracePt t="104414" x="9288463" y="3725863"/>
          <p14:tracePt t="104429" x="9361488" y="3698875"/>
          <p14:tracePt t="104447" x="9398000" y="3689350"/>
          <p14:tracePt t="104449" x="9415463" y="3689350"/>
          <p14:tracePt t="104463" x="9471025" y="3670300"/>
          <p14:tracePt t="104483" x="9478963" y="3670300"/>
          <p14:tracePt t="104496" x="9498013" y="3670300"/>
          <p14:tracePt t="104519" x="9507538" y="3670300"/>
          <p14:tracePt t="104533" x="9507538" y="3679825"/>
          <p14:tracePt t="104547" x="9461500" y="3716338"/>
          <p14:tracePt t="104562" x="9315450" y="3825875"/>
          <p14:tracePt t="104580" x="9096375" y="3927475"/>
          <p14:tracePt t="104582" x="9032875" y="3981450"/>
          <p14:tracePt t="104597" x="8967788" y="4008438"/>
          <p14:tracePt t="104613" x="8959850" y="4027488"/>
          <p14:tracePt t="104630" x="8940800" y="4027488"/>
          <p14:tracePt t="104632" x="8940800" y="4037013"/>
          <p14:tracePt t="104647" x="8931275" y="4037013"/>
          <p14:tracePt t="104673" x="8950325" y="4044950"/>
          <p14:tracePt t="104681" x="8959850" y="4044950"/>
          <p14:tracePt t="104698" x="9004300" y="4054475"/>
          <p14:tracePt t="104711" x="9069388" y="4054475"/>
          <p14:tracePt t="104730" x="9150350" y="4073525"/>
          <p14:tracePt t="104746" x="9186863" y="4081463"/>
          <p14:tracePt t="104763" x="9215438" y="4090988"/>
          <p14:tracePt t="104766" x="9223375" y="4090988"/>
          <p14:tracePt t="104780" x="9232900" y="4090988"/>
          <p14:tracePt t="104796" x="9242425" y="4100513"/>
          <p14:tracePt t="104812" x="9259888" y="4100513"/>
          <p14:tracePt t="104829" x="9278938" y="4110038"/>
          <p14:tracePt t="104846" x="9278938" y="4117975"/>
          <p14:tracePt t="104862" x="9288463" y="4117975"/>
          <p14:tracePt t="104864" x="9305925" y="4117975"/>
          <p14:tracePt t="104879" x="9315450" y="4117975"/>
          <p14:tracePt t="104896" x="9342438" y="4110038"/>
          <p14:tracePt t="104913" x="9361488" y="4090988"/>
          <p14:tracePt t="104929" x="9378950" y="4073525"/>
          <p14:tracePt t="104945" x="9388475" y="4037013"/>
          <p14:tracePt t="104949" x="9388475" y="4017963"/>
          <p14:tracePt t="104963" x="9388475" y="3981450"/>
          <p14:tracePt t="104979" x="9388475" y="3944938"/>
          <p14:tracePt t="104995" x="9369425" y="3917950"/>
          <p14:tracePt t="104998" x="9369425" y="3908425"/>
          <p14:tracePt t="105013" x="9361488" y="3889375"/>
          <p14:tracePt t="105030" x="9332913" y="3881438"/>
          <p14:tracePt t="105033" x="9305925" y="3881438"/>
          <p14:tracePt t="105046" x="9296400" y="3881438"/>
          <p14:tracePt t="105049" x="9278938" y="3889375"/>
          <p14:tracePt t="105063" x="9223375" y="3971925"/>
          <p14:tracePt t="105079" x="9169400" y="4146550"/>
          <p14:tracePt t="105082" x="9169400" y="4200525"/>
          <p14:tracePt t="105096" x="9186863" y="4319588"/>
          <p14:tracePt t="105112" x="9242425" y="4383088"/>
          <p14:tracePt t="105129" x="9305925" y="4438650"/>
          <p14:tracePt t="105132" x="9332913" y="4438650"/>
          <p14:tracePt t="105146" x="9405938" y="4446588"/>
          <p14:tracePt t="105162" x="9478963" y="4446588"/>
          <p14:tracePt t="105180" x="9534525" y="4419600"/>
          <p14:tracePt t="105182" x="9571038" y="4383088"/>
          <p14:tracePt t="105196" x="9588500" y="4365625"/>
          <p14:tracePt t="105198" x="9617075" y="4337050"/>
          <p14:tracePt t="105212" x="9661525" y="4283075"/>
          <p14:tracePt t="105229" x="9690100" y="4237038"/>
          <p14:tracePt t="105231" x="9698038" y="4219575"/>
          <p14:tracePt t="105245" x="9698038" y="4164013"/>
          <p14:tracePt t="105263" x="9698038" y="4117975"/>
          <p14:tracePt t="105265" x="9690100" y="4100513"/>
          <p14:tracePt t="105280" x="9671050" y="4064000"/>
          <p14:tracePt t="105295" x="9653588" y="4037013"/>
          <p14:tracePt t="105312" x="9634538" y="4017963"/>
          <p14:tracePt t="105315" x="9617075" y="4008438"/>
          <p14:tracePt t="105330" x="9588500" y="4008438"/>
          <p14:tracePt t="105345" x="9571038" y="4000500"/>
          <p14:tracePt t="105362" x="9544050" y="4000500"/>
          <p14:tracePt t="105365" x="9525000" y="4000500"/>
          <p14:tracePt t="105379" x="9498013" y="4000500"/>
          <p14:tracePt t="105381" x="9488488" y="4000500"/>
          <p14:tracePt t="105395" x="9471025" y="4000500"/>
          <p14:tracePt t="105412" x="9461500" y="4000500"/>
          <p14:tracePt t="105429" x="9461500" y="4017963"/>
          <p14:tracePt t="105445" x="9471025" y="4037013"/>
          <p14:tracePt t="105463" x="9515475" y="4090988"/>
          <p14:tracePt t="105479" x="9544050" y="4110038"/>
          <p14:tracePt t="105495" x="9561513" y="4127500"/>
          <p14:tracePt t="105498" x="9571038" y="4146550"/>
          <p14:tracePt t="105513" x="9580563" y="4154488"/>
          <p14:tracePt t="105529" x="9580563" y="4164013"/>
          <p14:tracePt t="105545" x="9588500" y="4183063"/>
          <p14:tracePt t="105548" x="9588500" y="4191000"/>
          <p14:tracePt t="105564" x="9588500" y="4200525"/>
          <p14:tracePt t="105580" x="9580563" y="4210050"/>
          <p14:tracePt t="105584" x="9571038" y="4219575"/>
          <p14:tracePt t="105595" x="9561513" y="4227513"/>
          <p14:tracePt t="105612" x="9544050" y="4246563"/>
          <p14:tracePt t="105629" x="9507538" y="4256088"/>
          <p14:tracePt t="105632" x="9498013" y="4264025"/>
          <p14:tracePt t="105647" x="9451975" y="4283075"/>
          <p14:tracePt t="105662" x="9398000" y="4300538"/>
          <p14:tracePt t="105679" x="9315450" y="4310063"/>
          <p14:tracePt t="105681" x="9259888" y="4337050"/>
          <p14:tracePt t="105696" x="9013825" y="4392613"/>
          <p14:tracePt t="105712" x="8685213" y="4465638"/>
          <p14:tracePt t="105729" x="8393113" y="4483100"/>
          <p14:tracePt t="105732" x="8247063" y="4475163"/>
          <p14:tracePt t="105745" x="8108950" y="4465638"/>
          <p14:tracePt t="105747" x="7999413" y="4465638"/>
          <p14:tracePt t="105762" x="7762875" y="4465638"/>
          <p14:tracePt t="105780" x="7415213" y="4446588"/>
          <p14:tracePt t="105795" x="7242175" y="4465638"/>
          <p14:tracePt t="105812" x="7159625" y="4492625"/>
          <p14:tracePt t="105830" x="6996113" y="4548188"/>
          <p14:tracePt t="105845" x="6923088" y="4575175"/>
          <p14:tracePt t="105863" x="6850063" y="4592638"/>
          <p14:tracePt t="105865" x="6831013" y="4602163"/>
          <p14:tracePt t="105880" x="6767513" y="4611688"/>
          <p14:tracePt t="105896" x="6740525" y="4621213"/>
          <p14:tracePt t="105912" x="6721475" y="4629150"/>
          <p14:tracePt t="105915" x="6704013" y="4638675"/>
          <p14:tracePt t="105929" x="6684963" y="4638675"/>
          <p14:tracePt t="105931" x="6675438" y="4638675"/>
          <p14:tracePt t="105945" x="6630988" y="4648200"/>
          <p14:tracePt t="105962" x="6594475" y="4648200"/>
          <p14:tracePt t="105964" x="6575425" y="4657725"/>
          <p14:tracePt t="105979" x="6557963" y="4657725"/>
          <p14:tracePt t="105982" x="6538913" y="4657725"/>
          <p14:tracePt t="105995" x="6521450" y="4665663"/>
          <p14:tracePt t="106013" x="6492875" y="4665663"/>
          <p14:tracePt t="106029" x="6475413" y="4675188"/>
          <p14:tracePt t="106045" x="6465888" y="4675188"/>
          <p14:tracePt t="106062" x="6456363" y="4675188"/>
          <p14:tracePt t="106079" x="6438900" y="4675188"/>
          <p14:tracePt t="106095" x="6429375" y="4675188"/>
          <p14:tracePt t="106114" x="6419850" y="4675188"/>
          <p14:tracePt t="106129" x="6410325" y="4675188"/>
          <p14:tracePt t="106168" x="6419850" y="4675188"/>
          <p14:tracePt t="106182" x="6438900" y="4675188"/>
          <p14:tracePt t="106189" x="6446838" y="4675188"/>
          <p14:tracePt t="106196" x="6465888" y="4675188"/>
          <p14:tracePt t="106212" x="6502400" y="4684713"/>
          <p14:tracePt t="106229" x="6521450" y="4694238"/>
          <p14:tracePt t="106232" x="6538913" y="4694238"/>
          <p14:tracePt t="106246" x="6584950" y="4694238"/>
          <p14:tracePt t="106262" x="6638925" y="4702175"/>
          <p14:tracePt t="106279" x="6694488" y="4702175"/>
          <p14:tracePt t="106281" x="6721475" y="4702175"/>
          <p14:tracePt t="106295" x="6740525" y="4702175"/>
          <p14:tracePt t="106297" x="6767513" y="4702175"/>
          <p14:tracePt t="106312" x="6850063" y="4702175"/>
          <p14:tracePt t="106330" x="6950075" y="4702175"/>
          <p14:tracePt t="106345" x="7013575" y="4702175"/>
          <p14:tracePt t="106362" x="7059613" y="4702175"/>
          <p14:tracePt t="106365" x="7077075" y="4702175"/>
          <p14:tracePt t="106380" x="7105650" y="4702175"/>
          <p14:tracePt t="106396" x="7132638" y="4702175"/>
          <p14:tracePt t="106412" x="7169150" y="4702175"/>
          <p14:tracePt t="106415" x="7178675" y="4702175"/>
          <p14:tracePt t="106430" x="7223125" y="4702175"/>
          <p14:tracePt t="106445" x="7269163" y="4702175"/>
          <p14:tracePt t="106462" x="7296150" y="4702175"/>
          <p14:tracePt t="106465" x="7315200" y="4702175"/>
          <p14:tracePt t="106480" x="7324725" y="4702175"/>
          <p14:tracePt t="106495" x="7342188" y="4711700"/>
          <p14:tracePt t="106512" x="7361238" y="4711700"/>
          <p14:tracePt t="106514" x="7370763" y="4711700"/>
          <p14:tracePt t="106529" x="7388225" y="4721225"/>
          <p14:tracePt t="106545" x="7407275" y="4730750"/>
          <p14:tracePt t="106563" x="7424738" y="4730750"/>
          <p14:tracePt t="106579" x="7443788" y="4730750"/>
          <p14:tracePt t="108897" x="7470775" y="4721225"/>
          <p14:tracePt t="108905" x="7543800" y="4702175"/>
          <p14:tracePt t="108913" x="7597775" y="4684713"/>
          <p14:tracePt t="108928" x="7808913" y="4648200"/>
          <p14:tracePt t="108932" x="7918450" y="4648200"/>
          <p14:tracePt t="108945" x="8027988" y="4648200"/>
          <p14:tracePt t="108948" x="8191500" y="4648200"/>
          <p14:tracePt t="108961" x="8529638" y="4694238"/>
          <p14:tracePt t="108978" x="8821738" y="4775200"/>
          <p14:tracePt t="108995" x="9069388" y="4840288"/>
          <p14:tracePt t="108997" x="9132888" y="4867275"/>
          <p14:tracePt t="109011" x="9242425" y="4876800"/>
          <p14:tracePt t="109028" x="9305925" y="4876800"/>
          <p14:tracePt t="109044" x="9361488" y="4876800"/>
          <p14:tracePt t="109047" x="9388475" y="4876800"/>
          <p14:tracePt t="109061" x="9434513" y="4876800"/>
          <p14:tracePt t="109078" x="9471025" y="4876800"/>
          <p14:tracePt t="109080" x="9488488" y="4876800"/>
          <p14:tracePt t="109095" x="9544050" y="4894263"/>
          <p14:tracePt t="109111" x="9617075" y="4903788"/>
          <p14:tracePt t="109115" x="9661525" y="4913313"/>
          <p14:tracePt t="109129" x="9707563" y="4913313"/>
          <p14:tracePt t="109144" x="9780588" y="4913313"/>
          <p14:tracePt t="109161" x="9836150" y="4903788"/>
          <p14:tracePt t="109164" x="9853613" y="4903788"/>
          <p14:tracePt t="109177" x="9872663" y="4903788"/>
          <p14:tracePt t="109179" x="9918700" y="4876800"/>
          <p14:tracePt t="109194" x="9963150" y="4876800"/>
          <p14:tracePt t="109211" x="10028238" y="4857750"/>
          <p14:tracePt t="109214" x="10045700" y="4848225"/>
          <p14:tracePt t="109227" x="10091738" y="4830763"/>
          <p14:tracePt t="109244" x="10118725" y="4821238"/>
          <p14:tracePt t="109261" x="10137775" y="4821238"/>
          <p14:tracePt t="109278" x="10155238" y="4811713"/>
          <p14:tracePt t="109294" x="10164763" y="4803775"/>
          <p14:tracePt t="109297" x="10174288" y="4803775"/>
          <p14:tracePt t="109313" x="10182225" y="4803775"/>
          <p14:tracePt t="109347" x="10182225" y="4784725"/>
          <p14:tracePt t="109362" x="10174288" y="4784725"/>
          <p14:tracePt t="109368" x="10164763" y="4775200"/>
          <p14:tracePt t="109377" x="10155238" y="4767263"/>
          <p14:tracePt t="109396" x="10118725" y="4757738"/>
          <p14:tracePt t="109398" x="10101263" y="4748213"/>
          <p14:tracePt t="109410" x="10082213" y="4748213"/>
          <p14:tracePt t="109412" x="10064750" y="4738688"/>
          <p14:tracePt t="109427" x="10045700" y="4730750"/>
          <p14:tracePt t="109444" x="10028238" y="4721225"/>
          <p14:tracePt t="109461" x="10009188" y="4721225"/>
          <p14:tracePt t="109478" x="9999663" y="4721225"/>
          <p14:tracePt t="109496" x="10018713" y="4721225"/>
          <p14:tracePt t="109511" x="10072688" y="4721225"/>
          <p14:tracePt t="109529" x="10201275" y="4730750"/>
          <p14:tracePt t="109531" x="10255250" y="4730750"/>
          <p14:tracePt t="109545" x="10301288" y="4730750"/>
          <p14:tracePt t="109548" x="10328275" y="4730750"/>
          <p14:tracePt t="109561" x="10383838" y="4730750"/>
          <p14:tracePt t="109578" x="10410825" y="4730750"/>
          <p14:tracePt t="109580" x="10420350" y="4730750"/>
          <p14:tracePt t="109594" x="10437813" y="4730750"/>
          <p14:tracePt t="109610" x="10456863" y="4730750"/>
          <p14:tracePt t="109629" x="10466388" y="4730750"/>
          <p14:tracePt t="109650" x="10474325" y="4730750"/>
          <p14:tracePt t="109671" x="10483850" y="4730750"/>
          <p14:tracePt t="109734" x="10474325" y="4730750"/>
          <p14:tracePt t="109749" x="10466388" y="4730750"/>
          <p14:tracePt t="109770" x="10456863" y="4730750"/>
          <p14:tracePt t="109791" x="10447338" y="4730750"/>
          <p14:tracePt t="109798" x="10437813" y="4730750"/>
          <p14:tracePt t="109813" x="10429875" y="4730750"/>
          <p14:tracePt t="109828" x="10401300" y="4730750"/>
          <p14:tracePt t="109844" x="10374313" y="4730750"/>
          <p14:tracePt t="109847" x="10356850" y="4730750"/>
          <p14:tracePt t="109863" x="10210800" y="4702175"/>
          <p14:tracePt t="109878" x="9845675" y="4629150"/>
          <p14:tracePt t="109883" x="9644063" y="4548188"/>
          <p14:tracePt t="109894" x="9424988" y="4492625"/>
          <p14:tracePt t="109896" x="9186863" y="4402138"/>
          <p14:tracePt t="109912" x="8904288" y="4264025"/>
          <p14:tracePt t="109928" x="8685213" y="4154488"/>
          <p14:tracePt t="109944" x="8493125" y="4054475"/>
          <p14:tracePt t="109947" x="8447088" y="4017963"/>
          <p14:tracePt t="109961" x="8347075" y="3954463"/>
          <p14:tracePt t="109978" x="8320088" y="3935413"/>
          <p14:tracePt t="109981" x="8301038" y="3927475"/>
          <p14:tracePt t="109996" x="8293100" y="3927475"/>
          <p14:tracePt t="110023" x="8293100" y="3917950"/>
          <p14:tracePt t="110037" x="8310563" y="3908425"/>
          <p14:tracePt t="110045" x="8356600" y="3908425"/>
          <p14:tracePt t="110060" x="8520113" y="3871913"/>
          <p14:tracePt t="110077" x="8758238" y="3871913"/>
          <p14:tracePt t="110081" x="8848725" y="3889375"/>
          <p14:tracePt t="110095" x="8959850" y="3935413"/>
          <p14:tracePt t="110110" x="9013825" y="3954463"/>
          <p14:tracePt t="110128" x="9032875" y="3963988"/>
          <p14:tracePt t="110144" x="9040813" y="3971925"/>
          <p14:tracePt t="110199" x="9023350" y="3971925"/>
          <p14:tracePt t="110206" x="8996363" y="3963988"/>
          <p14:tracePt t="110213" x="8940800" y="3908425"/>
          <p14:tracePt t="110228" x="8785225" y="3798888"/>
          <p14:tracePt t="110244" x="8602663" y="3616325"/>
          <p14:tracePt t="110261" x="8420100" y="3387725"/>
          <p14:tracePt t="110263" x="8383588" y="3314700"/>
          <p14:tracePt t="110278" x="8337550" y="3195638"/>
          <p14:tracePt t="110280" x="8310563" y="3068638"/>
          <p14:tracePt t="110294" x="8264525" y="2803525"/>
          <p14:tracePt t="110311" x="8264525" y="2547938"/>
          <p14:tracePt t="110314" x="8264525" y="2455863"/>
          <p14:tracePt t="110327" x="8256588" y="2319338"/>
          <p14:tracePt t="110345" x="8247063" y="2236788"/>
          <p14:tracePt t="110348" x="8247063" y="2209800"/>
          <p14:tracePt t="110362" x="8247063" y="2192338"/>
          <p14:tracePt t="110383" x="8247063" y="2182813"/>
          <p14:tracePt t="110714" x="8293100" y="2146300"/>
          <p14:tracePt t="110721" x="8374063" y="2090738"/>
          <p14:tracePt t="110729" x="8439150" y="2046288"/>
          <p14:tracePt t="110744" x="8593138" y="1981200"/>
          <p14:tracePt t="110761" x="8675688" y="1963738"/>
          <p14:tracePt t="110764" x="8767763" y="1963738"/>
          <p14:tracePt t="110778" x="8867775" y="1963738"/>
          <p14:tracePt t="110795" x="8967788" y="1990725"/>
          <p14:tracePt t="110810" x="9032875" y="2000250"/>
          <p14:tracePt t="110827" x="9069388" y="2000250"/>
          <p14:tracePt t="110829" x="9086850" y="2017713"/>
          <p14:tracePt t="110844" x="9113838" y="2027238"/>
          <p14:tracePt t="110860" x="9142413" y="2046288"/>
          <p14:tracePt t="110877" x="9169400" y="2054225"/>
          <p14:tracePt t="110893" x="9169400" y="2073275"/>
          <p14:tracePt t="110911" x="9186863" y="2090738"/>
          <p14:tracePt t="110927" x="9196388" y="2100263"/>
          <p14:tracePt t="110944" x="9205913" y="2109788"/>
          <p14:tracePt t="110961" x="9215438" y="2109788"/>
          <p14:tracePt t="110982" x="9215438" y="2119313"/>
          <p14:tracePt t="110995" x="9223375" y="2119313"/>
          <p14:tracePt t="111012" x="9223375" y="2127250"/>
          <p14:tracePt t="111038" x="9223375" y="2119313"/>
          <p14:tracePt t="111052" x="9215438" y="2119313"/>
          <p14:tracePt t="111061" x="9196388" y="2109788"/>
          <p14:tracePt t="111077" x="9169400" y="2082800"/>
          <p14:tracePt t="111080" x="9142413" y="2063750"/>
          <p14:tracePt t="111094" x="9086850" y="2027238"/>
          <p14:tracePt t="111110" x="8986838" y="1963738"/>
          <p14:tracePt t="111128" x="8894763" y="1927225"/>
          <p14:tracePt t="111130" x="8877300" y="1908175"/>
          <p14:tracePt t="111145" x="8785225" y="1890713"/>
          <p14:tracePt t="111160" x="8731250" y="1871663"/>
          <p14:tracePt t="111177" x="8666163" y="1871663"/>
          <p14:tracePt t="111179" x="8639175" y="1871663"/>
          <p14:tracePt t="111194" x="8566150" y="1871663"/>
          <p14:tracePt t="111210" x="8539163" y="1881188"/>
          <p14:tracePt t="111228" x="8475663" y="1917700"/>
          <p14:tracePt t="111244" x="8447088" y="1944688"/>
          <p14:tracePt t="111260" x="8429625" y="1973263"/>
          <p14:tracePt t="111263" x="8420100" y="2000250"/>
          <p14:tracePt t="111278" x="8420100" y="2027238"/>
          <p14:tracePt t="111294" x="8410575" y="2063750"/>
          <p14:tracePt t="111311" x="8410575" y="2090738"/>
          <p14:tracePt t="111314" x="8420100" y="2109788"/>
          <p14:tracePt t="111327" x="8439150" y="2136775"/>
          <p14:tracePt t="111343" x="8466138" y="2155825"/>
          <p14:tracePt t="111360" x="8512175" y="2173288"/>
          <p14:tracePt t="111363" x="8548688" y="2182813"/>
          <p14:tracePt t="111377" x="8556625" y="2182813"/>
          <p14:tracePt t="111379" x="8602663" y="2192338"/>
          <p14:tracePt t="111393" x="8675688" y="2192338"/>
          <p14:tracePt t="111411" x="8748713" y="2182813"/>
          <p14:tracePt t="111427" x="8812213" y="2155825"/>
          <p14:tracePt t="111443" x="8848725" y="2146300"/>
          <p14:tracePt t="111446" x="8858250" y="2146300"/>
          <p14:tracePt t="111461" x="8904288" y="2127250"/>
          <p14:tracePt t="111477" x="8913813" y="2127250"/>
          <p14:tracePt t="111493" x="8921750" y="2119313"/>
          <p14:tracePt t="111496" x="8931275" y="2119313"/>
          <p14:tracePt t="111510" x="8950325" y="2119313"/>
          <p14:tracePt t="111527" x="8959850" y="2119313"/>
          <p14:tracePt t="111543" x="8967788" y="2109788"/>
          <p14:tracePt t="111561" x="8967788" y="2090738"/>
          <p14:tracePt t="111577" x="8959850" y="2063750"/>
          <p14:tracePt t="111595" x="8867775" y="1981200"/>
          <p14:tracePt t="111610" x="8712200" y="1871663"/>
          <p14:tracePt t="111626" x="8658225" y="1835150"/>
          <p14:tracePt t="111644" x="8585200" y="1789113"/>
          <p14:tracePt t="111660" x="8556625" y="1781175"/>
          <p14:tracePt t="111676" x="8529638" y="1781175"/>
          <p14:tracePt t="111679" x="8512175" y="1781175"/>
          <p14:tracePt t="111693" x="8502650" y="1781175"/>
          <p14:tracePt t="111695" x="8483600" y="1781175"/>
          <p14:tracePt t="111710" x="8466138" y="1781175"/>
          <p14:tracePt t="111727" x="8439150" y="1798638"/>
          <p14:tracePt t="111729" x="8429625" y="1817688"/>
          <p14:tracePt t="111744" x="8420100" y="1854200"/>
          <p14:tracePt t="111761" x="8420100" y="1898650"/>
          <p14:tracePt t="111764" x="8429625" y="1935163"/>
          <p14:tracePt t="111778" x="8447088" y="1990725"/>
          <p14:tracePt t="111794" x="8483600" y="2046288"/>
          <p14:tracePt t="111811" x="8539163" y="2073275"/>
          <p14:tracePt t="111814" x="8575675" y="2090738"/>
          <p14:tracePt t="111828" x="8675688" y="2155825"/>
          <p14:tracePt t="111843" x="8758238" y="2173288"/>
          <p14:tracePt t="111860" x="8804275" y="2173288"/>
          <p14:tracePt t="111863" x="8831263" y="2173288"/>
          <p14:tracePt t="111877" x="8858250" y="2173288"/>
          <p14:tracePt t="111893" x="8877300" y="2173288"/>
          <p14:tracePt t="111921" x="8885238" y="2173288"/>
          <p14:tracePt t="111932" x="8894763" y="2173288"/>
          <p14:tracePt t="111954" x="8904288" y="2173288"/>
          <p14:tracePt t="111989" x="8913813" y="2173288"/>
          <p14:tracePt t="112024" x="8904288" y="2173288"/>
          <p14:tracePt t="112031" x="8894763" y="2163763"/>
          <p14:tracePt t="112043" x="8885238" y="2163763"/>
          <p14:tracePt t="112061" x="8858250" y="2163763"/>
          <p14:tracePt t="112076" x="8840788" y="2155825"/>
          <p14:tracePt t="112093" x="8821738" y="2155825"/>
          <p14:tracePt t="112096" x="8804275" y="2155825"/>
          <p14:tracePt t="112116" x="8785225" y="2155825"/>
          <p14:tracePt t="112127" x="8775700" y="2155825"/>
          <p14:tracePt t="112144" x="8758238" y="2155825"/>
          <p14:tracePt t="112161" x="8739188" y="2173288"/>
          <p14:tracePt t="112177" x="8731250" y="2182813"/>
          <p14:tracePt t="112194" x="8721725" y="2209800"/>
          <p14:tracePt t="112211" x="8712200" y="2228850"/>
          <p14:tracePt t="112227" x="8702675" y="2236788"/>
          <p14:tracePt t="112229" x="8702675" y="2246313"/>
          <p14:tracePt t="112244" x="8702675" y="2265363"/>
          <p14:tracePt t="112247" x="8702675" y="2292350"/>
          <p14:tracePt t="112260" x="8702675" y="2319338"/>
          <p14:tracePt t="112276" x="8702675" y="2346325"/>
          <p14:tracePt t="112279" x="8702675" y="2365375"/>
          <p14:tracePt t="112294" x="8702675" y="2401888"/>
          <p14:tracePt t="112310" x="8712200" y="2419350"/>
          <p14:tracePt t="112568" x="8648700" y="2401888"/>
          <p14:tracePt t="112578" x="8566150" y="2392363"/>
          <p14:tracePt t="112581" x="8456613" y="2365375"/>
          <p14:tracePt t="112588" x="8410575" y="2355850"/>
          <p14:tracePt t="112595" x="8366125" y="2328863"/>
          <p14:tracePt t="112611" x="8237538" y="2265363"/>
          <p14:tracePt t="112628" x="8118475" y="2219325"/>
          <p14:tracePt t="112630" x="8054975" y="2192338"/>
          <p14:tracePt t="112643" x="8027988" y="2192338"/>
          <p14:tracePt t="112646" x="7972425" y="2182813"/>
          <p14:tracePt t="112660" x="7954963" y="2182813"/>
          <p14:tracePt t="112663" x="7918450" y="2173288"/>
          <p14:tracePt t="112677" x="7872413" y="2163763"/>
          <p14:tracePt t="112680" x="7853363" y="2163763"/>
          <p14:tracePt t="112694" x="7808913" y="2163763"/>
          <p14:tracePt t="112710" x="7772400" y="2163763"/>
          <p14:tracePt t="112727" x="7726363" y="2155825"/>
          <p14:tracePt t="112730" x="7707313" y="2155825"/>
          <p14:tracePt t="112744" x="7689850" y="2146300"/>
          <p14:tracePt t="112760" x="7662863" y="2146300"/>
          <p14:tracePt t="112777" x="7634288" y="2136775"/>
          <p14:tracePt t="112780" x="7626350" y="2136775"/>
          <p14:tracePt t="112793" x="7607300" y="2136775"/>
          <p14:tracePt t="112811" x="7589838" y="2136775"/>
          <p14:tracePt t="112814" x="7561263" y="2136775"/>
          <p14:tracePt t="112827" x="7553325" y="2136775"/>
          <p14:tracePt t="112829" x="7534275" y="2136775"/>
          <p14:tracePt t="112844" x="7480300" y="2146300"/>
          <p14:tracePt t="112860" x="7415213" y="2155825"/>
          <p14:tracePt t="112863" x="7397750" y="2155825"/>
          <p14:tracePt t="112877" x="7361238" y="2163763"/>
          <p14:tracePt t="112893" x="7334250" y="2173288"/>
          <p14:tracePt t="112910" x="7315200" y="2182813"/>
          <p14:tracePt t="112913" x="7305675" y="2182813"/>
          <p14:tracePt t="112928" x="7278688" y="2182813"/>
          <p14:tracePt t="112943" x="7259638" y="2192338"/>
          <p14:tracePt t="112960" x="7251700" y="2192338"/>
          <p14:tracePt t="112962" x="7242175" y="2200275"/>
          <p14:tracePt t="112978" x="7232650" y="2209800"/>
          <p14:tracePt t="112994" x="7223125" y="2209800"/>
          <p14:tracePt t="113011" x="7178675" y="2219325"/>
          <p14:tracePt t="113032" x="7159625" y="2219325"/>
          <p14:tracePt t="113043" x="7150100" y="2219325"/>
          <p14:tracePt t="113047" x="7132638" y="2219325"/>
          <p14:tracePt t="113062" x="7113588" y="2228850"/>
          <p14:tracePt t="113076" x="7096125" y="2228850"/>
          <p14:tracePt t="113094" x="7077075" y="2236788"/>
          <p14:tracePt t="113097" x="7069138" y="2236788"/>
          <p14:tracePt t="113111" x="7050088" y="2236788"/>
          <p14:tracePt t="113126" x="7032625" y="2246313"/>
          <p14:tracePt t="113143" x="7004050" y="2246313"/>
          <p14:tracePt t="113146" x="7004050" y="2255838"/>
          <p14:tracePt t="113161" x="6986588" y="2255838"/>
          <p14:tracePt t="113177" x="6967538" y="2255838"/>
          <p14:tracePt t="113194" x="6959600" y="2255838"/>
          <p14:tracePt t="113196" x="6950075" y="2255838"/>
          <p14:tracePt t="113210" x="6940550" y="2255838"/>
          <p14:tracePt t="113226" x="6931025" y="2255838"/>
          <p14:tracePt t="113244" x="6913563" y="2265363"/>
          <p14:tracePt t="113259" x="6904038" y="2265363"/>
          <p14:tracePt t="113314" x="6913563" y="2265363"/>
          <p14:tracePt t="113321" x="6931025" y="2265363"/>
          <p14:tracePt t="113335" x="6959600" y="2265363"/>
          <p14:tracePt t="113343" x="6977063" y="2255838"/>
          <p14:tracePt t="113360" x="6986588" y="2255838"/>
          <p14:tracePt t="113363" x="7004050" y="2246313"/>
          <p14:tracePt t="113378" x="7013575" y="2246313"/>
          <p14:tracePt t="113393" x="7023100" y="2236788"/>
          <p14:tracePt t="113410" x="7032625" y="2236788"/>
          <p14:tracePt t="113427" x="7040563" y="2228850"/>
          <p14:tracePt t="113455" x="7050088" y="2228850"/>
          <p14:tracePt t="113490" x="7050088" y="2219325"/>
          <p14:tracePt t="113511" x="7040563" y="2209800"/>
          <p14:tracePt t="113519" x="7032625" y="2209800"/>
          <p14:tracePt t="113532" x="7023100" y="2209800"/>
          <p14:tracePt t="113547" x="7013575" y="2209800"/>
          <p14:tracePt t="113561" x="6996113" y="2200275"/>
          <p14:tracePt t="113577" x="6986588" y="2200275"/>
          <p14:tracePt t="113594" x="6977063" y="2192338"/>
          <p14:tracePt t="113596" x="6967538" y="2192338"/>
          <p14:tracePt t="113610" x="6959600" y="2192338"/>
          <p14:tracePt t="113626" x="6940550" y="2192338"/>
          <p14:tracePt t="113644" x="6931025" y="2192338"/>
          <p14:tracePt t="113646" x="6923088" y="2192338"/>
          <p14:tracePt t="113716" x="6931025" y="2192338"/>
          <p14:tracePt t="113730" x="6940550" y="2192338"/>
          <p14:tracePt t="113751" x="6950075" y="2192338"/>
          <p14:tracePt t="113772" x="6959600" y="2192338"/>
          <p14:tracePt t="113793" x="6967538" y="2192338"/>
          <p14:tracePt t="113850" x="6977063" y="2192338"/>
          <p14:tracePt t="113857" x="6977063" y="2200275"/>
          <p14:tracePt t="113877" x="6986588" y="2200275"/>
          <p14:tracePt t="113913" x="6996113" y="2200275"/>
          <p14:tracePt t="113934" x="7004050" y="2200275"/>
          <p14:tracePt t="113961" x="7013575" y="2209800"/>
          <p14:tracePt t="113977" x="7013575" y="2219325"/>
          <p14:tracePt t="113998" x="7023100" y="2228850"/>
          <p14:tracePt t="114004" x="7032625" y="2236788"/>
          <p14:tracePt t="114018" x="7040563" y="2246313"/>
          <p14:tracePt t="114039" x="7059613" y="2255838"/>
          <p14:tracePt t="114061" x="7077075" y="2255838"/>
          <p14:tracePt t="114068" x="7077075" y="2265363"/>
          <p14:tracePt t="114082" x="7086600" y="2265363"/>
          <p14:tracePt t="114103" x="7086600" y="2273300"/>
          <p14:tracePt t="114125" x="7086600" y="2282825"/>
          <p14:tracePt t="114131" x="7096125" y="2282825"/>
          <p14:tracePt t="114145" x="7096125" y="2292350"/>
          <p14:tracePt t="114160" x="7105650" y="2292350"/>
          <p14:tracePt t="114176" x="7113588" y="2301875"/>
          <p14:tracePt t="114259" x="7123113" y="2301875"/>
          <p14:tracePt t="114279" x="7132638" y="2301875"/>
          <p14:tracePt t="114295" x="7142163" y="2301875"/>
          <p14:tracePt t="114315" x="7142163" y="2292350"/>
          <p14:tracePt t="114321" x="7150100" y="2292350"/>
          <p14:tracePt t="114329" x="7159625" y="2292350"/>
          <p14:tracePt t="114344" x="7178675" y="2282825"/>
          <p14:tracePt t="114360" x="7178675" y="2273300"/>
          <p14:tracePt t="114376" x="7186613" y="2273300"/>
          <p14:tracePt t="114379" x="7205663" y="2265363"/>
          <p14:tracePt t="114399" x="7215188" y="2265363"/>
          <p14:tracePt t="114420" x="7215188" y="2255838"/>
          <p14:tracePt t="114442" x="7223125" y="2246313"/>
          <p14:tracePt t="114462" x="7232650" y="2236788"/>
          <p14:tracePt t="114477" x="7242175" y="2236788"/>
          <p14:tracePt t="114484" x="7251700" y="2228850"/>
          <p14:tracePt t="114498" x="7259638" y="2228850"/>
          <p14:tracePt t="114512" x="7278688" y="2219325"/>
          <p14:tracePt t="114527" x="7296150" y="2219325"/>
          <p14:tracePt t="114544" x="7324725" y="2209800"/>
          <p14:tracePt t="114559" x="7370763" y="2209800"/>
          <p14:tracePt t="114562" x="7397750" y="2209800"/>
          <p14:tracePt t="114577" x="7434263" y="2200275"/>
          <p14:tracePt t="114593" x="7470775" y="2192338"/>
          <p14:tracePt t="114597" x="7488238" y="2192338"/>
          <p14:tracePt t="114611" x="7497763" y="2192338"/>
          <p14:tracePt t="114626" x="7516813" y="2192338"/>
          <p14:tracePt t="114643" x="7534275" y="2192338"/>
          <p14:tracePt t="114646" x="7543800" y="2192338"/>
          <p14:tracePt t="114661" x="7561263" y="2192338"/>
          <p14:tracePt t="114676" x="7580313" y="2192338"/>
          <p14:tracePt t="114692" x="7589838" y="2192338"/>
          <p14:tracePt t="114710" x="7597775" y="2192338"/>
          <p14:tracePt t="114726" x="7626350" y="2200275"/>
          <p14:tracePt t="114742" x="7634288" y="2200275"/>
          <p14:tracePt t="114745" x="7643813" y="2209800"/>
          <p14:tracePt t="114761" x="7662863" y="2219325"/>
          <p14:tracePt t="114780" x="7670800" y="2228850"/>
          <p14:tracePt t="114792" x="7680325" y="2236788"/>
          <p14:tracePt t="114795" x="7689850" y="2236788"/>
          <p14:tracePt t="114809" x="7699375" y="2236788"/>
          <p14:tracePt t="114827" x="7707313" y="2236788"/>
          <p14:tracePt t="114829" x="7716838" y="2246313"/>
          <p14:tracePt t="114850" x="7726363" y="2246313"/>
          <p14:tracePt t="114864" x="7726363" y="2255838"/>
          <p14:tracePt t="114886" x="7735888" y="2265363"/>
          <p14:tracePt t="114907" x="7743825" y="2265363"/>
          <p14:tracePt t="114921" x="7743825" y="2273300"/>
          <p14:tracePt t="114928" x="7753350" y="2273300"/>
          <p14:tracePt t="115132" x="7753350" y="2282825"/>
          <p14:tracePt t="115160" x="7743825" y="2282825"/>
          <p14:tracePt t="115181" x="7735888" y="2282825"/>
          <p14:tracePt t="115202" x="7726363" y="2282825"/>
          <p14:tracePt t="115224" x="7716838" y="2282825"/>
          <p14:tracePt t="115238" x="7707313" y="2282825"/>
          <p14:tracePt t="115245" x="7699375" y="2282825"/>
          <p14:tracePt t="115260" x="7689850" y="2282825"/>
          <p14:tracePt t="115275" x="7670800" y="2282825"/>
          <p14:tracePt t="115293" x="7662863" y="2282825"/>
          <p14:tracePt t="115295" x="7643813" y="2282825"/>
          <p14:tracePt t="115310" x="7626350" y="2292350"/>
          <p14:tracePt t="115325" x="7607300" y="2292350"/>
          <p14:tracePt t="115342" x="7580313" y="2292350"/>
          <p14:tracePt t="115345" x="7561263" y="2292350"/>
          <p14:tracePt t="115359" x="7524750" y="2292350"/>
          <p14:tracePt t="115375" x="7480300" y="2292350"/>
          <p14:tracePt t="115391" x="7461250" y="2292350"/>
          <p14:tracePt t="115409" x="7443788" y="2292350"/>
          <p14:tracePt t="115426" x="7415213" y="2292350"/>
          <p14:tracePt t="115428" x="7407275" y="2292350"/>
          <p14:tracePt t="115443" x="7388225" y="2292350"/>
          <p14:tracePt t="115460" x="7378700" y="2292350"/>
          <p14:tracePt t="115476" x="7370763" y="2292350"/>
          <p14:tracePt t="116310" x="7370763" y="2265363"/>
          <p14:tracePt t="116317" x="7370763" y="2228850"/>
          <p14:tracePt t="116325" x="7370763" y="2192338"/>
          <p14:tracePt t="116342" x="7370763" y="2146300"/>
          <p14:tracePt t="116345" x="7370763" y="2127250"/>
          <p14:tracePt t="116360" x="7378700" y="2090738"/>
          <p14:tracePt t="116375" x="7397750" y="2054225"/>
          <p14:tracePt t="116392" x="7415213" y="2027238"/>
          <p14:tracePt t="116395" x="7424738" y="2017713"/>
          <p14:tracePt t="116409" x="7443788" y="2009775"/>
          <p14:tracePt t="116412" x="7488238" y="2000250"/>
          <p14:tracePt t="116425" x="7589838" y="1963738"/>
          <p14:tracePt t="116444" x="7762875" y="1954213"/>
          <p14:tracePt t="116459" x="7835900" y="1944688"/>
          <p14:tracePt t="116476" x="7889875" y="1954213"/>
          <p14:tracePt t="116479" x="7908925" y="1954213"/>
          <p14:tracePt t="116493" x="7962900" y="1973263"/>
          <p14:tracePt t="116509" x="7999413" y="1990725"/>
          <p14:tracePt t="116525" x="8035925" y="2017713"/>
          <p14:tracePt t="116528" x="8035925" y="2027238"/>
          <p14:tracePt t="116543" x="8064500" y="2046288"/>
          <p14:tracePt t="116559" x="8072438" y="2082800"/>
          <p14:tracePt t="116576" x="8081963" y="2119313"/>
          <p14:tracePt t="116578" x="8081963" y="2136775"/>
          <p14:tracePt t="116592" x="8081963" y="2173288"/>
          <p14:tracePt t="116608" x="8072438" y="2209800"/>
          <p14:tracePt t="116625" x="8045450" y="2246313"/>
          <p14:tracePt t="116628" x="8035925" y="2255838"/>
          <p14:tracePt t="116642" x="7991475" y="2273300"/>
          <p14:tracePt t="116658" x="7954963" y="2292350"/>
          <p14:tracePt t="116676" x="7918450" y="2301875"/>
          <p14:tracePt t="116692" x="7899400" y="2309813"/>
          <p14:tracePt t="116709" x="7881938" y="2319338"/>
          <p14:tracePt t="116726" x="7862888" y="2319338"/>
          <p14:tracePt t="116741" x="7853363" y="2328863"/>
          <p14:tracePt t="116782" x="7862888" y="2328863"/>
          <p14:tracePt t="116789" x="7872413" y="2328863"/>
          <p14:tracePt t="116796" x="7908925" y="2338388"/>
          <p14:tracePt t="116810" x="7954963" y="2365375"/>
          <p14:tracePt t="116812" x="8008938" y="2382838"/>
          <p14:tracePt t="116826" x="8101013" y="2428875"/>
          <p14:tracePt t="116842" x="8154988" y="2474913"/>
          <p14:tracePt t="116845" x="8174038" y="2492375"/>
          <p14:tracePt t="116860" x="8210550" y="2520950"/>
          <p14:tracePt t="116876" x="8228013" y="2557463"/>
          <p14:tracePt t="116881" x="8237538" y="2565400"/>
          <p14:tracePt t="116891" x="8247063" y="2574925"/>
          <p14:tracePt t="116910" x="8247063" y="2620963"/>
          <p14:tracePt t="116925" x="8247063" y="2657475"/>
          <p14:tracePt t="116942" x="8210550" y="2711450"/>
          <p14:tracePt t="116944" x="8201025" y="2740025"/>
          <p14:tracePt t="116959" x="8164513" y="2784475"/>
          <p14:tracePt t="116976" x="8108950" y="2820988"/>
          <p14:tracePt t="116978" x="8091488" y="2840038"/>
          <p14:tracePt t="116993" x="8045450" y="2867025"/>
          <p14:tracePt t="117008" x="7981950" y="2913063"/>
          <p14:tracePt t="117025" x="7926388" y="2930525"/>
          <p14:tracePt t="117043" x="7872413" y="2949575"/>
          <p14:tracePt t="117059" x="7845425" y="2959100"/>
          <p14:tracePt t="117075" x="7808913" y="2959100"/>
          <p14:tracePt t="117078" x="7799388" y="2968625"/>
          <p14:tracePt t="117093" x="7789863" y="2968625"/>
          <p14:tracePt t="117109" x="7780338" y="2968625"/>
          <p14:tracePt t="117126" x="7772400" y="2976563"/>
          <p14:tracePt t="117128" x="7753350" y="2976563"/>
          <p14:tracePt t="117148" x="7743825" y="2976563"/>
          <p14:tracePt t="117169" x="7735888" y="2976563"/>
          <p14:tracePt t="117804" x="7926388" y="2913063"/>
          <p14:tracePt t="117813" x="8072438" y="2867025"/>
          <p14:tracePt t="117825" x="8475663" y="2776538"/>
          <p14:tracePt t="117844" x="8702675" y="2747963"/>
          <p14:tracePt t="117847" x="8812213" y="2730500"/>
          <p14:tracePt t="117860" x="8950325" y="2703513"/>
          <p14:tracePt t="117875" x="9040813" y="2674938"/>
          <p14:tracePt t="117891" x="9096375" y="2667000"/>
          <p14:tracePt t="117894" x="9123363" y="2667000"/>
          <p14:tracePt t="117908" x="9142413" y="2667000"/>
          <p14:tracePt t="117910" x="9169400" y="2657475"/>
          <p14:tracePt t="117925" x="9205913" y="2657475"/>
          <p14:tracePt t="117941" x="9223375" y="2657475"/>
          <p14:tracePt t="117958" x="9232900" y="2647950"/>
          <p14:tracePt t="117975" x="9242425" y="2647950"/>
          <p14:tracePt t="117994" x="9251950" y="2647950"/>
          <p14:tracePt t="118021" x="9259888" y="2647950"/>
          <p14:tracePt t="118050" x="9269413" y="2647950"/>
          <p14:tracePt t="118169" x="9259888" y="2638425"/>
          <p14:tracePt t="118183" x="9232900" y="2630488"/>
          <p14:tracePt t="118193" x="9223375" y="2620963"/>
          <p14:tracePt t="118208" x="9150350" y="2601913"/>
          <p14:tracePt t="118211" x="9123363" y="2574925"/>
          <p14:tracePt t="118226" x="8977313" y="2501900"/>
          <p14:tracePt t="118242" x="8867775" y="2428875"/>
          <p14:tracePt t="118258" x="8739188" y="2338388"/>
          <p14:tracePt t="118261" x="8675688" y="2282825"/>
          <p14:tracePt t="118276" x="8612188" y="2219325"/>
          <p14:tracePt t="118291" x="8566150" y="2182813"/>
          <p14:tracePt t="118308" x="8548688" y="2155825"/>
          <p14:tracePt t="118311" x="8529638" y="2146300"/>
          <p14:tracePt t="118325" x="8520113" y="2127250"/>
          <p14:tracePt t="118341" x="8512175" y="2119313"/>
          <p14:tracePt t="118358" x="8502650" y="2109788"/>
          <p14:tracePt t="118374" x="8493125" y="2100263"/>
          <p14:tracePt t="119340" x="8439150" y="2073275"/>
          <p14:tracePt t="119347" x="8356600" y="2017713"/>
          <p14:tracePt t="119357" x="8264525" y="1990725"/>
          <p14:tracePt t="119360" x="8183563" y="1935163"/>
          <p14:tracePt t="119376" x="7972425" y="1881188"/>
          <p14:tracePt t="119391" x="7726363" y="1844675"/>
          <p14:tracePt t="119408" x="7597775" y="1835150"/>
          <p14:tracePt t="119411" x="7524750" y="1835150"/>
          <p14:tracePt t="119425" x="7451725" y="1835150"/>
          <p14:tracePt t="119440" x="7388225" y="1835150"/>
          <p14:tracePt t="119458" x="7305675" y="1844675"/>
          <p14:tracePt t="119475" x="7232650" y="1844675"/>
          <p14:tracePt t="119492" x="7186613" y="1844675"/>
          <p14:tracePt t="119495" x="7169150" y="1844675"/>
          <p14:tracePt t="119509" x="7132638" y="1844675"/>
          <p14:tracePt t="119524" x="7096125" y="1844675"/>
          <p14:tracePt t="119542" x="7059613" y="1844675"/>
          <p14:tracePt t="119545" x="7050088" y="1844675"/>
          <p14:tracePt t="119559" x="7040563" y="1844675"/>
          <p14:tracePt t="119574" x="7023100" y="1844675"/>
          <p14:tracePt t="119591" x="7004050" y="1844675"/>
          <p14:tracePt t="119594" x="6996113" y="1844675"/>
          <p14:tracePt t="119608" x="6986588" y="1844675"/>
          <p14:tracePt t="119624" x="6977063" y="1844675"/>
          <p14:tracePt t="119642" x="6967538" y="1844675"/>
          <p14:tracePt t="119664" x="6959600" y="1844675"/>
          <p14:tracePt t="119790" x="6967538" y="1844675"/>
          <p14:tracePt t="119854" x="6967538" y="1854200"/>
          <p14:tracePt t="119862" x="6967538" y="1862138"/>
          <p14:tracePt t="119875" x="6967538" y="1871663"/>
          <p14:tracePt t="119891" x="6967538" y="1881188"/>
          <p14:tracePt t="119907" x="6967538" y="1890713"/>
          <p14:tracePt t="119911" x="6967538" y="1908175"/>
          <p14:tracePt t="119924" x="6967538" y="1927225"/>
          <p14:tracePt t="119941" x="6967538" y="1973263"/>
          <p14:tracePt t="119957" x="6967538" y="2000250"/>
          <p14:tracePt t="119974" x="6967538" y="2027238"/>
          <p14:tracePt t="119991" x="6967538" y="2063750"/>
          <p14:tracePt t="120008" x="6967538" y="2073275"/>
          <p14:tracePt t="120010" x="6977063" y="2090738"/>
          <p14:tracePt t="120024" x="6986588" y="2109788"/>
          <p14:tracePt t="120040" x="6986588" y="2127250"/>
          <p14:tracePt t="120058" x="7004050" y="2146300"/>
          <p14:tracePt t="120074" x="7023100" y="2155825"/>
          <p14:tracePt t="120090" x="7032625" y="2173288"/>
          <p14:tracePt t="120093" x="7040563" y="2182813"/>
          <p14:tracePt t="120108" x="7050088" y="2192338"/>
          <p14:tracePt t="120129" x="7069138" y="2200275"/>
          <p14:tracePt t="120141" x="7077075" y="2209800"/>
          <p14:tracePt t="120157" x="7086600" y="2209800"/>
          <p14:tracePt t="120159" x="7096125" y="2209800"/>
          <p14:tracePt t="120174" x="7105650" y="2209800"/>
          <p14:tracePt t="120192" x="7132638" y="2219325"/>
          <p14:tracePt t="120208" x="7142163" y="2219325"/>
          <p14:tracePt t="120225" x="7159625" y="2219325"/>
          <p14:tracePt t="120242" x="7169150" y="2219325"/>
          <p14:tracePt t="120258" x="7178675" y="2219325"/>
          <p14:tracePt t="120274" x="7178675" y="2200275"/>
          <p14:tracePt t="120277" x="7186613" y="2200275"/>
          <p14:tracePt t="120292" x="7186613" y="2182813"/>
          <p14:tracePt t="120308" x="7196138" y="2155825"/>
          <p14:tracePt t="120324" x="7196138" y="2146300"/>
          <p14:tracePt t="120327" x="7205663" y="2136775"/>
          <p14:tracePt t="120342" x="7205663" y="2119313"/>
          <p14:tracePt t="120357" x="7205663" y="2100263"/>
          <p14:tracePt t="120376" x="7205663" y="2090738"/>
          <p14:tracePt t="120390" x="7205663" y="2082800"/>
          <p14:tracePt t="120407" x="7205663" y="2073275"/>
          <p14:tracePt t="120410" x="7205663" y="2063750"/>
          <p14:tracePt t="120425" x="7205663" y="2054225"/>
          <p14:tracePt t="120440" x="7205663" y="2046288"/>
          <p14:tracePt t="120457" x="7205663" y="2027238"/>
          <p14:tracePt t="120460" x="7205663" y="2017713"/>
          <p14:tracePt t="120476" x="7205663" y="2000250"/>
          <p14:tracePt t="120490" x="7205663" y="1981200"/>
          <p14:tracePt t="120508" x="7205663" y="1963738"/>
          <p14:tracePt t="120510" x="7205663" y="1954213"/>
          <p14:tracePt t="120525" x="7205663" y="1944688"/>
          <p14:tracePt t="120540" x="7205663" y="1927225"/>
          <p14:tracePt t="120558" x="7196138" y="1908175"/>
          <p14:tracePt t="120574" x="7186613" y="1890713"/>
          <p14:tracePt t="120591" x="7178675" y="1890713"/>
          <p14:tracePt t="120593" x="7169150" y="1871663"/>
          <p14:tracePt t="120609" x="7169150" y="1862138"/>
          <p14:tracePt t="120624" x="7150100" y="1844675"/>
          <p14:tracePt t="120640" x="7142163" y="1835150"/>
          <p14:tracePt t="120643" x="7132638" y="1825625"/>
          <p14:tracePt t="120659" x="7113588" y="1825625"/>
          <p14:tracePt t="120674" x="7105650" y="1808163"/>
          <p14:tracePt t="120690" x="7096125" y="1808163"/>
          <p14:tracePt t="120693" x="7086600" y="1798638"/>
          <p14:tracePt t="120708" x="7069138" y="1789113"/>
          <p14:tracePt t="120724" x="7050088" y="1789113"/>
          <p14:tracePt t="120742" x="7023100" y="1781175"/>
          <p14:tracePt t="120758" x="7004050" y="1781175"/>
          <p14:tracePt t="120775" x="6986588" y="1781175"/>
          <p14:tracePt t="120778" x="6977063" y="1781175"/>
          <p14:tracePt t="120791" x="6950075" y="1798638"/>
          <p14:tracePt t="120808" x="6923088" y="1817688"/>
          <p14:tracePt t="120825" x="6904038" y="1844675"/>
          <p14:tracePt t="120827" x="6894513" y="1871663"/>
          <p14:tracePt t="120840" x="6894513" y="1890713"/>
          <p14:tracePt t="120842" x="6894513" y="1908175"/>
          <p14:tracePt t="120857" x="6904038" y="1990725"/>
          <p14:tracePt t="120874" x="6940550" y="2054225"/>
          <p14:tracePt t="120876" x="6959600" y="2082800"/>
          <p14:tracePt t="120890" x="6977063" y="2119313"/>
          <p14:tracePt t="120907" x="6996113" y="2163763"/>
          <p14:tracePt t="120925" x="7023100" y="2182813"/>
          <p14:tracePt t="120941" x="7032625" y="2200275"/>
          <p14:tracePt t="120957" x="7032625" y="2209800"/>
          <p14:tracePt t="120974" x="7040563" y="2228850"/>
          <p14:tracePt t="121002" x="7040563" y="2236788"/>
          <p14:tracePt t="121024" x="7050088" y="2236788"/>
          <p14:tracePt t="121037" x="7059613" y="2236788"/>
          <p14:tracePt t="121044" x="7069138" y="2236788"/>
          <p14:tracePt t="121057" x="7069138" y="2246313"/>
          <p14:tracePt t="121059" x="7077075" y="2246313"/>
          <p14:tracePt t="121073" x="7086600" y="2246313"/>
          <p14:tracePt t="121090" x="7096125" y="2246313"/>
          <p14:tracePt t="121107" x="7113588" y="2246313"/>
          <p14:tracePt t="121124" x="7132638" y="2246313"/>
          <p14:tracePt t="121140" x="7142163" y="2246313"/>
          <p14:tracePt t="121143" x="7150100" y="2236788"/>
          <p14:tracePt t="121158" x="7159625" y="2236788"/>
          <p14:tracePt t="121174" x="7178675" y="2236788"/>
          <p14:tracePt t="121190" x="7186613" y="2228850"/>
          <p14:tracePt t="121193" x="7205663" y="2228850"/>
          <p14:tracePt t="121208" x="7215188" y="2219325"/>
          <p14:tracePt t="121224" x="7223125" y="2219325"/>
          <p14:tracePt t="121240" x="7242175" y="2209800"/>
          <p14:tracePt t="121243" x="7251700" y="2209800"/>
          <p14:tracePt t="121257" x="7259638" y="2209800"/>
          <p14:tracePt t="121273" x="7269163" y="2200275"/>
          <p14:tracePt t="121291" x="7278688" y="2192338"/>
          <p14:tracePt t="121307" x="7288213" y="2192338"/>
          <p14:tracePt t="121324" x="7296150" y="2192338"/>
          <p14:tracePt t="121348" x="7305675" y="2192338"/>
          <p14:tracePt t="121361" x="7305675" y="2182813"/>
          <p14:tracePt t="121376" x="7305675" y="2173288"/>
          <p14:tracePt t="121397" x="7305675" y="2155825"/>
          <p14:tracePt t="121407" x="7296150" y="2155825"/>
          <p14:tracePt t="121423" x="7296150" y="2146300"/>
          <p14:tracePt t="121426" x="7288213" y="2136775"/>
          <p14:tracePt t="121440" x="7288213" y="2127250"/>
          <p14:tracePt t="121502" x="7288213" y="2119313"/>
          <p14:tracePt t="121524" x="7288213" y="2109788"/>
          <p14:tracePt t="121559" x="7288213" y="2119313"/>
          <p14:tracePt t="121566" x="7296150" y="2119313"/>
          <p14:tracePt t="121575" x="7305675" y="2119313"/>
          <p14:tracePt t="121590" x="7324725" y="2136775"/>
          <p14:tracePt t="121608" x="7342188" y="2192338"/>
          <p14:tracePt t="121623" x="7361238" y="2209800"/>
          <p14:tracePt t="121640" x="7388225" y="2236788"/>
          <p14:tracePt t="121643" x="7397750" y="2236788"/>
          <p14:tracePt t="121658" x="7415213" y="2246313"/>
          <p14:tracePt t="121673" x="7424738" y="2255838"/>
          <p14:tracePt t="121690" x="7434263" y="2255838"/>
          <p14:tracePt t="121693" x="7434263" y="2265363"/>
          <p14:tracePt t="121708" x="7443788" y="2273300"/>
          <p14:tracePt t="121724" x="7461250" y="2282825"/>
          <p14:tracePt t="121741" x="7470775" y="2282825"/>
          <p14:tracePt t="121743" x="7480300" y="2282825"/>
          <p14:tracePt t="121757" x="7488238" y="2292350"/>
          <p14:tracePt t="121759" x="7497763" y="2292350"/>
          <p14:tracePt t="121778" x="7507288" y="2292350"/>
          <p14:tracePt t="121798" x="7524750" y="2292350"/>
          <p14:tracePt t="121819" x="7534275" y="2292350"/>
          <p14:tracePt t="121827" x="7543800" y="2292350"/>
          <p14:tracePt t="121841" x="7553325" y="2282825"/>
          <p14:tracePt t="121857" x="7561263" y="2265363"/>
          <p14:tracePt t="121873" x="7561263" y="2246313"/>
          <p14:tracePt t="121876" x="7570788" y="2236788"/>
          <p14:tracePt t="121891" x="7570788" y="2219325"/>
          <p14:tracePt t="121907" x="7580313" y="2173288"/>
          <p14:tracePt t="121924" x="7580313" y="2136775"/>
          <p14:tracePt t="121926" x="7580313" y="2109788"/>
          <p14:tracePt t="121941" x="7580313" y="2100263"/>
          <p14:tracePt t="121943" x="7580313" y="2073275"/>
          <p14:tracePt t="121957" x="7580313" y="2063750"/>
          <p14:tracePt t="121974" x="7580313" y="2027238"/>
          <p14:tracePt t="121976" x="7580313" y="2009775"/>
          <p14:tracePt t="121991" x="7561263" y="1990725"/>
          <p14:tracePt t="122008" x="7561263" y="1963738"/>
          <p14:tracePt t="122010" x="7553325" y="1954213"/>
          <p14:tracePt t="122024" x="7543800" y="1935163"/>
          <p14:tracePt t="122040" x="7516813" y="1917700"/>
          <p14:tracePt t="122057" x="7507288" y="1898650"/>
          <p14:tracePt t="122060" x="7497763" y="1898650"/>
          <p14:tracePt t="122075" x="7480300" y="1890713"/>
          <p14:tracePt t="122091" x="7470775" y="1890713"/>
          <p14:tracePt t="122107" x="7451725" y="1871663"/>
          <p14:tracePt t="122125" x="7434263" y="1862138"/>
          <p14:tracePt t="122140" x="7424738" y="1862138"/>
          <p14:tracePt t="122157" x="7424738" y="1854200"/>
          <p14:tracePt t="122159" x="7407275" y="1854200"/>
          <p14:tracePt t="122179" x="7397750" y="1844675"/>
          <p14:tracePt t="122190" x="7388225" y="1844675"/>
          <p14:tracePt t="122208" x="7378700" y="1835150"/>
          <p14:tracePt t="122223" x="7378700" y="1825625"/>
          <p14:tracePt t="122250" x="7370763" y="1825625"/>
          <p14:tracePt t="122271" x="7361238" y="1825625"/>
          <p14:tracePt t="122306" x="7351713" y="1825625"/>
          <p14:tracePt t="122377" x="7342188" y="1825625"/>
          <p14:tracePt t="122398" x="7334250" y="1825625"/>
          <p14:tracePt t="122433" x="7324725" y="1825625"/>
          <p14:tracePt t="122475" x="7324725" y="1835150"/>
          <p14:tracePt t="122546" x="7324725" y="1844675"/>
          <p14:tracePt t="122581" x="7324725" y="1854200"/>
          <p14:tracePt t="122602" x="7324725" y="1862138"/>
          <p14:tracePt t="122630" x="7324725" y="1871663"/>
          <p14:tracePt t="122672" x="7324725" y="1881188"/>
          <p14:tracePt t="122700" x="7324725" y="1890713"/>
          <p14:tracePt t="122715" x="7324725" y="1898650"/>
          <p14:tracePt t="122729" x="7324725" y="1908175"/>
          <p14:tracePt t="122750" x="7324725" y="1917700"/>
          <p14:tracePt t="122758" x="7334250" y="1917700"/>
          <p14:tracePt t="122771" x="7334250" y="1927225"/>
          <p14:tracePt t="122785" x="7342188" y="1927225"/>
          <p14:tracePt t="122813" x="7351713" y="1927225"/>
          <p14:tracePt t="122822" x="7351713" y="1935163"/>
          <p14:tracePt t="122842" x="7351713" y="1944688"/>
          <p14:tracePt t="122871" x="7361238" y="1944688"/>
          <p14:tracePt t="122877" x="7361238" y="1954213"/>
          <p14:tracePt t="122898" x="7361238" y="1963738"/>
          <p14:tracePt t="122920" x="7361238" y="1973263"/>
          <p14:tracePt t="122940" x="7361238" y="1981200"/>
          <p14:tracePt t="122955" x="7351713" y="1981200"/>
          <p14:tracePt t="122962" x="7342188" y="1990725"/>
          <p14:tracePt t="122973" x="7324725" y="2000250"/>
          <p14:tracePt t="122976" x="7315200" y="2017713"/>
          <p14:tracePt t="122990" x="7288213" y="2036763"/>
          <p14:tracePt t="122993" x="7259638" y="2063750"/>
          <p14:tracePt t="123007" x="7186613" y="2119313"/>
          <p14:tracePt t="123024" x="7113588" y="2155825"/>
          <p14:tracePt t="123027" x="7086600" y="2173288"/>
          <p14:tracePt t="123040" x="7069138" y="2200275"/>
          <p14:tracePt t="123042" x="7032625" y="2219325"/>
          <p14:tracePt t="123056" x="6996113" y="2236788"/>
          <p14:tracePt t="123074" x="6959600" y="2255838"/>
          <p14:tracePt t="123090" x="6950075" y="2273300"/>
          <p14:tracePt t="123107" x="6931025" y="2273300"/>
          <p14:tracePt t="123110" x="6923088" y="2282825"/>
          <p14:tracePt t="123131" x="6904038" y="2282825"/>
          <p14:tracePt t="123153" x="6894513" y="2282825"/>
          <p14:tracePt t="123159" x="6894513" y="2292350"/>
          <p14:tracePt t="123243" x="6894513" y="2301875"/>
          <p14:tracePt t="123272" x="6904038" y="2309813"/>
          <p14:tracePt t="123279" x="6913563" y="2309813"/>
          <p14:tracePt t="123291" x="6923088" y="2309813"/>
          <p14:tracePt t="123294" x="6931025" y="2309813"/>
          <p14:tracePt t="123307" x="6950075" y="2319338"/>
          <p14:tracePt t="123323" x="6959600" y="2319338"/>
          <p14:tracePt t="123341" x="6986588" y="2319338"/>
          <p14:tracePt t="123343" x="6996113" y="2319338"/>
          <p14:tracePt t="123356" x="7013575" y="2319338"/>
          <p14:tracePt t="123373" x="7032625" y="2319338"/>
          <p14:tracePt t="123390" x="7050088" y="2319338"/>
          <p14:tracePt t="123393" x="7059613" y="2319338"/>
          <p14:tracePt t="123406" x="7069138" y="2319338"/>
          <p14:tracePt t="123408" x="7077075" y="2319338"/>
          <p14:tracePt t="123423" x="7086600" y="2319338"/>
          <p14:tracePt t="123440" x="7113588" y="2319338"/>
          <p14:tracePt t="123442" x="7123113" y="2319338"/>
          <p14:tracePt t="123456" x="7142163" y="2309813"/>
          <p14:tracePt t="123473" x="7150100" y="2301875"/>
          <p14:tracePt t="123476" x="7159625" y="2301875"/>
          <p14:tracePt t="123491" x="7178675" y="2301875"/>
          <p14:tracePt t="123506" x="7186613" y="2292350"/>
          <p14:tracePt t="123523" x="7205663" y="2292350"/>
          <p14:tracePt t="123554" x="7223125" y="2292350"/>
          <p14:tracePt t="123575" x="7232650" y="2292350"/>
          <p14:tracePt t="123603" x="7242175" y="2292350"/>
          <p14:tracePt t="123624" x="7251700" y="2292350"/>
          <p14:tracePt t="123667" x="7251700" y="2282825"/>
          <p14:tracePt t="123688" x="7251700" y="2273300"/>
          <p14:tracePt t="123708" x="7251700" y="2265363"/>
          <p14:tracePt t="123744" x="7251700" y="2255838"/>
          <p14:tracePt t="123758" x="7251700" y="2246313"/>
          <p14:tracePt t="123772" x="7259638" y="2246313"/>
          <p14:tracePt t="123780" x="7269163" y="2246313"/>
          <p14:tracePt t="123789" x="7278688" y="2236788"/>
          <p14:tracePt t="123808" x="7324725" y="2209800"/>
          <p14:tracePt t="123824" x="7361238" y="2200275"/>
          <p14:tracePt t="123840" x="7388225" y="2200275"/>
          <p14:tracePt t="123858" x="7415213" y="2192338"/>
          <p14:tracePt t="123873" x="7424738" y="2192338"/>
          <p14:tracePt t="123891" x="7434263" y="2192338"/>
          <p14:tracePt t="123893" x="7443788" y="2192338"/>
          <p14:tracePt t="123913" x="7451725" y="2192338"/>
          <p14:tracePt t="123934" x="7451725" y="2182813"/>
          <p14:tracePt t="123942" x="7443788" y="2182813"/>
          <p14:tracePt t="123957" x="7424738" y="2182813"/>
          <p14:tracePt t="123959" x="7407275" y="2173288"/>
          <p14:tracePt t="123973" x="7361238" y="2173288"/>
          <p14:tracePt t="123976" x="7342188" y="2163763"/>
          <p14:tracePt t="123991" x="7305675" y="2155825"/>
          <p14:tracePt t="124006" x="7269163" y="2146300"/>
          <p14:tracePt t="124023" x="7232650" y="2136775"/>
          <p14:tracePt t="124026" x="7215188" y="2136775"/>
          <p14:tracePt t="124041" x="7205663" y="2136775"/>
          <p14:tracePt t="124056" x="7186613" y="2127250"/>
          <p14:tracePt t="124073" x="7178675" y="2127250"/>
          <p14:tracePt t="124075" x="7169150" y="2127250"/>
          <p14:tracePt t="124090" x="7159625" y="2127250"/>
          <p14:tracePt t="124106" x="7150100" y="2127250"/>
          <p14:tracePt t="124123" x="7142163" y="2127250"/>
          <p14:tracePt t="124125" x="7132638" y="2127250"/>
          <p14:tracePt t="124146" x="7113588" y="2127250"/>
          <p14:tracePt t="124174" x="7105650" y="2127250"/>
          <p14:tracePt t="124258" x="7113588" y="2127250"/>
          <p14:tracePt t="124265" x="7123113" y="2127250"/>
          <p14:tracePt t="124274" x="7142163" y="2127250"/>
          <p14:tracePt t="124291" x="7159625" y="2127250"/>
          <p14:tracePt t="124293" x="7169150" y="2127250"/>
          <p14:tracePt t="124308" x="7205663" y="2127250"/>
          <p14:tracePt t="124323" x="7232650" y="2127250"/>
          <p14:tracePt t="124340" x="7251700" y="2127250"/>
          <p14:tracePt t="124357" x="7269163" y="2127250"/>
          <p14:tracePt t="124372" x="7288213" y="2127250"/>
          <p14:tracePt t="124390" x="7305675" y="2127250"/>
          <p14:tracePt t="124407" x="7315200" y="2127250"/>
          <p14:tracePt t="124422" x="7324725" y="2127250"/>
          <p14:tracePt t="124439" x="7334250" y="2127250"/>
          <p14:tracePt t="124442" x="7342188" y="2127250"/>
          <p14:tracePt t="124457" x="7351713" y="2127250"/>
          <p14:tracePt t="124484" x="7361238" y="2127250"/>
          <p14:tracePt t="124512" x="7370763" y="2127250"/>
          <p14:tracePt t="124589" x="7370763" y="2119313"/>
          <p14:tracePt t="124605" x="7370763" y="2109788"/>
          <p14:tracePt t="124611" x="7370763" y="2100263"/>
          <p14:tracePt t="124623" x="7361238" y="2100263"/>
          <p14:tracePt t="124640" x="7334250" y="2073275"/>
          <p14:tracePt t="124656" x="7324725" y="2054225"/>
          <p14:tracePt t="124674" x="7296150" y="2054225"/>
          <p14:tracePt t="124690" x="7296150" y="2046288"/>
          <p14:tracePt t="124706" x="7278688" y="2036763"/>
          <p14:tracePt t="124724" x="7269163" y="2017713"/>
          <p14:tracePt t="124739" x="7251700" y="2017713"/>
          <p14:tracePt t="124759" x="7242175" y="2009775"/>
          <p14:tracePt t="124780" x="7232650" y="2000250"/>
          <p14:tracePt t="124801" x="7223125" y="2000250"/>
          <p14:tracePt t="124823" x="7215188" y="2000250"/>
          <p14:tracePt t="124829" x="7215188" y="1990725"/>
          <p14:tracePt t="124843" x="7205663" y="1990725"/>
          <p14:tracePt t="124864" x="7196138" y="1981200"/>
          <p14:tracePt t="124999" x="7196138" y="1990725"/>
          <p14:tracePt t="125033" x="7196138" y="2009775"/>
          <p14:tracePt t="125055" x="7196138" y="2017713"/>
          <p14:tracePt t="125061" x="7205663" y="2027238"/>
          <p14:tracePt t="125076" x="7215188" y="2036763"/>
          <p14:tracePt t="125090" x="7232650" y="2054225"/>
          <p14:tracePt t="125106" x="7251700" y="2054225"/>
          <p14:tracePt t="125122" x="7288213" y="2073275"/>
          <p14:tracePt t="125125" x="7296150" y="2073275"/>
          <p14:tracePt t="125140" x="7334250" y="2073275"/>
          <p14:tracePt t="125156" x="7334250" y="2082800"/>
          <p14:tracePt t="125172" x="7361238" y="2090738"/>
          <p14:tracePt t="125175" x="7370763" y="2090738"/>
          <p14:tracePt t="125189" x="7378700" y="2090738"/>
          <p14:tracePt t="125191" x="7388225" y="2090738"/>
          <p14:tracePt t="125206" x="7407275" y="2090738"/>
          <p14:tracePt t="125224" x="7415213" y="2090738"/>
          <p14:tracePt t="125239" x="7424738" y="2090738"/>
          <p14:tracePt t="125256" x="7443788" y="2090738"/>
          <p14:tracePt t="125274" x="7451725" y="2090738"/>
          <p14:tracePt t="125315" x="7461250" y="2100263"/>
          <p14:tracePt t="125343" x="7461250" y="2109788"/>
          <p14:tracePt t="125351" x="7470775" y="2109788"/>
          <p14:tracePt t="125393" x="7470775" y="2119313"/>
          <p14:tracePt t="125400" x="7461250" y="2119313"/>
          <p14:tracePt t="125414" x="7443788" y="2119313"/>
          <p14:tracePt t="125422" x="7434263" y="2127250"/>
          <p14:tracePt t="125439" x="7407275" y="2127250"/>
          <p14:tracePt t="125442" x="7397750" y="2127250"/>
          <p14:tracePt t="125457" x="7370763" y="2136775"/>
          <p14:tracePt t="125473" x="7351713" y="2136775"/>
          <p14:tracePt t="125489" x="7315200" y="2146300"/>
          <p14:tracePt t="125492" x="7305675" y="2146300"/>
          <p14:tracePt t="125507" x="7288213" y="2155825"/>
          <p14:tracePt t="125522" x="7259638" y="2155825"/>
          <p14:tracePt t="125539" x="7223125" y="2163763"/>
          <p14:tracePt t="125542" x="7205663" y="2173288"/>
          <p14:tracePt t="125556" x="7186613" y="2182813"/>
          <p14:tracePt t="125572" x="7169150" y="2182813"/>
          <p14:tracePt t="125590" x="7142163" y="2200275"/>
          <p14:tracePt t="125606" x="7123113" y="2200275"/>
          <p14:tracePt t="125622" x="7113588" y="2209800"/>
          <p14:tracePt t="125625" x="7105650" y="2209800"/>
          <p14:tracePt t="125640" x="7096125" y="2209800"/>
          <p14:tracePt t="125655" x="7086600" y="2219325"/>
          <p14:tracePt t="125672" x="7077075" y="2228850"/>
          <p14:tracePt t="125690" x="7069138" y="2228850"/>
          <p14:tracePt t="125710" x="7059613" y="2228850"/>
          <p14:tracePt t="126090" x="7113588" y="2219325"/>
          <p14:tracePt t="126098" x="7150100" y="2219325"/>
          <p14:tracePt t="126106" x="7205663" y="2219325"/>
          <p14:tracePt t="126122" x="7278688" y="2219325"/>
          <p14:tracePt t="126125" x="7296150" y="2209800"/>
          <p14:tracePt t="126140" x="7334250" y="2209800"/>
          <p14:tracePt t="126155" x="7361238" y="2209800"/>
          <p14:tracePt t="126172" x="7370763" y="2209800"/>
          <p14:tracePt t="126175" x="7378700" y="2209800"/>
          <p14:tracePt t="126190" x="7388225" y="2209800"/>
          <p14:tracePt t="126205" x="7415213" y="2209800"/>
          <p14:tracePt t="126222" x="7424738" y="2209800"/>
          <p14:tracePt t="126240" x="7434263" y="2209800"/>
          <p14:tracePt t="126255" x="7451725" y="2209800"/>
          <p14:tracePt t="126272" x="7461250" y="2209800"/>
          <p14:tracePt t="126289" x="7480300" y="2209800"/>
          <p14:tracePt t="126305" x="7488238" y="2209800"/>
          <p14:tracePt t="126345" x="7497763" y="2209800"/>
          <p14:tracePt t="126372" x="7507288" y="2209800"/>
          <p14:tracePt t="126386" x="7516813" y="2192338"/>
          <p14:tracePt t="126400" x="7516813" y="2182813"/>
          <p14:tracePt t="126407" x="7524750" y="2173288"/>
          <p14:tracePt t="126422" x="7534275" y="2163763"/>
          <p14:tracePt t="126439" x="7543800" y="2146300"/>
          <p14:tracePt t="126457" x="7561263" y="2127250"/>
          <p14:tracePt t="126473" x="7561263" y="2119313"/>
          <p14:tracePt t="126488" x="7580313" y="2100263"/>
          <p14:tracePt t="126506" x="7607300" y="2054225"/>
          <p14:tracePt t="126522" x="7626350" y="2027238"/>
          <p14:tracePt t="126539" x="7634288" y="2017713"/>
          <p14:tracePt t="126541" x="7643813" y="2000250"/>
          <p14:tracePt t="126557" x="7653338" y="1981200"/>
          <p14:tracePt t="126572" x="7653338" y="1973263"/>
          <p14:tracePt t="126588" x="7670800" y="1954213"/>
          <p14:tracePt t="126591" x="7670800" y="1944688"/>
          <p14:tracePt t="126606" x="7670800" y="1935163"/>
          <p14:tracePt t="126622" x="7680325" y="1917700"/>
          <p14:tracePt t="126647" x="7680325" y="1908175"/>
          <p14:tracePt t="126656" x="7689850" y="1908175"/>
          <p14:tracePt t="126672" x="7689850" y="1890713"/>
          <p14:tracePt t="126690" x="7689850" y="1871663"/>
          <p14:tracePt t="126706" x="7689850" y="1862138"/>
          <p14:tracePt t="126725" x="7689850" y="1854200"/>
          <p14:tracePt t="126739" x="7689850" y="1844675"/>
          <p14:tracePt t="126755" x="7689850" y="1835150"/>
          <p14:tracePt t="126789" x="7689850" y="1825625"/>
          <p14:tracePt t="126795" x="7680325" y="1825625"/>
          <p14:tracePt t="126809" x="7670800" y="1825625"/>
          <p14:tracePt t="126823" x="7653338" y="1825625"/>
          <p14:tracePt t="126839" x="7626350" y="1844675"/>
          <p14:tracePt t="126855" x="7607300" y="1862138"/>
          <p14:tracePt t="126858" x="7607300" y="1871663"/>
          <p14:tracePt t="126874" x="7597775" y="1898650"/>
          <p14:tracePt t="126888" x="7597775" y="1927225"/>
          <p14:tracePt t="126906" x="7597775" y="1973263"/>
          <p14:tracePt t="126908" x="7597775" y="1990725"/>
          <p14:tracePt t="126922" x="7616825" y="2046288"/>
          <p14:tracePt t="126939" x="7643813" y="2100263"/>
          <p14:tracePt t="126956" x="7670800" y="2136775"/>
          <p14:tracePt t="126959" x="7689850" y="2163763"/>
          <p14:tracePt t="126972" x="7699375" y="2163763"/>
          <p14:tracePt t="126974" x="7707313" y="2173288"/>
          <p14:tracePt t="126988" x="7735888" y="2200275"/>
          <p14:tracePt t="127007" x="7772400" y="2228850"/>
          <p14:tracePt t="127022" x="7789863" y="2236788"/>
          <p14:tracePt t="127038" x="7799388" y="2246313"/>
          <p14:tracePt t="127041" x="7816850" y="2246313"/>
          <p14:tracePt t="127056" x="7845425" y="2255838"/>
          <p14:tracePt t="127072" x="7862888" y="2255838"/>
          <p14:tracePt t="127088" x="7872413" y="2255838"/>
          <p14:tracePt t="127105" x="7908925" y="2246313"/>
          <p14:tracePt t="127122" x="7935913" y="2228850"/>
          <p14:tracePt t="127138" x="7954963" y="2209800"/>
          <p14:tracePt t="127156" x="7981950" y="2155825"/>
          <p14:tracePt t="127172" x="7991475" y="2119313"/>
          <p14:tracePt t="127176" x="7991475" y="2090738"/>
          <p14:tracePt t="127189" x="7991475" y="2017713"/>
          <p14:tracePt t="127205" x="7954963" y="1973263"/>
          <p14:tracePt t="127222" x="7926388" y="1927225"/>
          <p14:tracePt t="127225" x="7908925" y="1898650"/>
          <p14:tracePt t="127239" x="7872413" y="1862138"/>
          <p14:tracePt t="127256" x="7845425" y="1835150"/>
          <p14:tracePt t="127272" x="7816850" y="1817688"/>
          <p14:tracePt t="127275" x="7799388" y="1798638"/>
          <p14:tracePt t="127289" x="7789863" y="1798638"/>
          <p14:tracePt t="127305" x="7772400" y="1798638"/>
          <p14:tracePt t="127322" x="7762875" y="1789113"/>
          <p14:tracePt t="127325" x="7753350" y="1789113"/>
          <p14:tracePt t="127340" x="7743825" y="1789113"/>
          <p14:tracePt t="127355" x="7735888" y="1781175"/>
          <p14:tracePt t="127372" x="7726363" y="1781175"/>
          <p14:tracePt t="127388" x="7707313" y="1789113"/>
          <p14:tracePt t="127406" x="7689850" y="1825625"/>
          <p14:tracePt t="127409" x="7689850" y="1844675"/>
          <p14:tracePt t="127423" x="7680325" y="1898650"/>
          <p14:tracePt t="127438" x="7680325" y="1954213"/>
          <p14:tracePt t="127455" x="7689850" y="2000250"/>
          <p14:tracePt t="127458" x="7689850" y="2027238"/>
          <p14:tracePt t="127473" x="7699375" y="2073275"/>
          <p14:tracePt t="127475" x="7716838" y="2090738"/>
          <p14:tracePt t="127489" x="7762875" y="2163763"/>
          <p14:tracePt t="127505" x="7799388" y="2228850"/>
          <p14:tracePt t="127508" x="7826375" y="2273300"/>
          <p14:tracePt t="127522" x="7862888" y="2309813"/>
          <p14:tracePt t="127524" x="7889875" y="2338388"/>
          <p14:tracePt t="127538" x="7918450" y="2382838"/>
          <p14:tracePt t="127556" x="7981950" y="2447925"/>
          <p14:tracePt t="127571" x="8008938" y="2474913"/>
          <p14:tracePt t="127588" x="8018463" y="2484438"/>
          <p14:tracePt t="127605" x="8027988" y="2501900"/>
          <p14:tracePt t="127622" x="8035925" y="2520950"/>
          <p14:tracePt t="127639" x="8035925" y="2528888"/>
          <p14:tracePt t="127642" x="8035925" y="2538413"/>
          <p14:tracePt t="127657" x="8045450" y="2538413"/>
          <p14:tracePt t="127676" x="8054975" y="2538413"/>
          <p14:tracePt t="127697" x="8064500" y="2547938"/>
          <p14:tracePt t="127711" x="8064500" y="2557463"/>
          <p14:tracePt t="127726" x="8064500" y="2565400"/>
          <p14:tracePt t="127740" x="8064500" y="2574925"/>
          <p14:tracePt t="127755" x="8072438" y="2584450"/>
          <p14:tracePt t="127771" x="8081963" y="2611438"/>
          <p14:tracePt t="127789" x="8101013" y="2693988"/>
          <p14:tracePt t="129959" x="8393113" y="2949575"/>
          <p14:tracePt t="129966" x="8629650" y="3141663"/>
          <p14:tracePt t="129974" x="8848725" y="3268663"/>
          <p14:tracePt t="129989" x="9361488" y="3589338"/>
          <p14:tracePt t="130005" x="9836150" y="3881438"/>
          <p14:tracePt t="130022" x="10128250" y="4064000"/>
          <p14:tracePt t="130025" x="10274300" y="4117975"/>
          <p14:tracePt t="130039" x="10493375" y="4219575"/>
          <p14:tracePt t="130054" x="10666413" y="4273550"/>
          <p14:tracePt t="130073" x="10795000" y="4337050"/>
          <p14:tracePt t="130087" x="10858500" y="4373563"/>
          <p14:tracePt t="130104" x="10895013" y="4402138"/>
          <p14:tracePt t="130108" x="10904538" y="4419600"/>
          <p14:tracePt t="130122" x="10922000" y="4456113"/>
          <p14:tracePt t="130138" x="10941050" y="4483100"/>
          <p14:tracePt t="130155" x="10941050" y="4502150"/>
          <p14:tracePt t="130157" x="10941050" y="4511675"/>
          <p14:tracePt t="130171" x="10941050" y="4538663"/>
          <p14:tracePt t="130187" x="10941050" y="4556125"/>
          <p14:tracePt t="130204" x="10914063" y="4584700"/>
          <p14:tracePt t="130207" x="10904538" y="4602163"/>
          <p14:tracePt t="130221" x="10858500" y="4629150"/>
          <p14:tracePt t="130223" x="10831513" y="4648200"/>
          <p14:tracePt t="130238" x="10702925" y="4721225"/>
          <p14:tracePt t="130256" x="10393363" y="4830763"/>
          <p14:tracePt t="130271" x="10182225" y="4884738"/>
          <p14:tracePt t="130288" x="9963150" y="4949825"/>
          <p14:tracePt t="130291" x="9882188" y="4959350"/>
          <p14:tracePt t="130306" x="9734550" y="4959350"/>
          <p14:tracePt t="130321" x="9580563" y="4959350"/>
          <p14:tracePt t="130337" x="9525000" y="4959350"/>
          <p14:tracePt t="130340" x="9478963" y="4959350"/>
          <p14:tracePt t="130355" x="9424988" y="4949825"/>
          <p14:tracePt t="130371" x="9388475" y="4940300"/>
          <p14:tracePt t="130388" x="9369425" y="4940300"/>
          <p14:tracePt t="130405" x="9361488" y="4940300"/>
          <p14:tracePt t="130424" x="9351963" y="4940300"/>
          <p14:tracePt t="130446" x="9351963" y="4930775"/>
          <p14:tracePt t="130467" x="9369425" y="4922838"/>
          <p14:tracePt t="130474" x="9378950" y="4922838"/>
          <p14:tracePt t="130489" x="9424988" y="4913313"/>
          <p14:tracePt t="130504" x="9498013" y="4903788"/>
          <p14:tracePt t="130521" x="9726613" y="4876800"/>
          <p14:tracePt t="130524" x="9853613" y="4848225"/>
          <p14:tracePt t="130539" x="10164763" y="4830763"/>
          <p14:tracePt t="130555" x="10420350" y="4811713"/>
          <p14:tracePt t="130572" x="10593388" y="4794250"/>
          <p14:tracePt t="130575" x="10666413" y="4794250"/>
          <p14:tracePt t="130588" x="10768013" y="4767263"/>
          <p14:tracePt t="130604" x="10841038" y="4748213"/>
          <p14:tracePt t="130622" x="10877550" y="4738688"/>
          <p14:tracePt t="130637" x="10885488" y="4738688"/>
          <p14:tracePt t="130657" x="10895013" y="4738688"/>
          <p14:tracePt t="130678" x="10904538" y="4738688"/>
          <p14:tracePt t="130707" x="10904538" y="4730750"/>
          <p14:tracePt t="130722" x="10895013" y="4721225"/>
          <p14:tracePt t="130729" x="10885488" y="4711700"/>
          <p14:tracePt t="130738" x="10868025" y="4702175"/>
          <p14:tracePt t="130755" x="10831513" y="4684713"/>
          <p14:tracePt t="130757" x="10812463" y="4665663"/>
          <p14:tracePt t="130771" x="10731500" y="4638675"/>
          <p14:tracePt t="130788" x="10658475" y="4602163"/>
          <p14:tracePt t="130791" x="10621963" y="4592638"/>
          <p14:tracePt t="130805" x="10566400" y="4592638"/>
          <p14:tracePt t="130821" x="10520363" y="4592638"/>
          <p14:tracePt t="130838" x="10483850" y="4592638"/>
          <p14:tracePt t="130840" x="10466388" y="4592638"/>
          <p14:tracePt t="130855" x="10437813" y="4592638"/>
          <p14:tracePt t="130871" x="10420350" y="4592638"/>
          <p14:tracePt t="130887" x="10410825" y="4602163"/>
          <p14:tracePt t="130890" x="10401300" y="4611688"/>
          <p14:tracePt t="130906" x="10393363" y="4611688"/>
          <p14:tracePt t="130932" x="10410825" y="4621213"/>
          <p14:tracePt t="130939" x="10429875" y="4629150"/>
          <p14:tracePt t="130955" x="10466388" y="4629150"/>
          <p14:tracePt t="130957" x="10539413" y="4648200"/>
          <p14:tracePt t="130971" x="10639425" y="4648200"/>
          <p14:tracePt t="130974" x="10694988" y="4648200"/>
          <p14:tracePt t="130989" x="10739438" y="4648200"/>
          <p14:tracePt t="131004" x="10775950" y="4638675"/>
          <p14:tracePt t="131021" x="10785475" y="4638675"/>
          <p14:tracePt t="131024" x="10795000" y="4638675"/>
          <p14:tracePt t="131039" x="10804525" y="4638675"/>
          <p14:tracePt t="131055" x="10804525" y="462915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225BE-40F6-BA76-2DA2-A0D654CDD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E0AFB9C-A465-4077-203F-1DB39BBF0B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43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7"/>
    </mc:Choice>
    <mc:Fallback>
      <p:transition spd="slow" advTm="3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62" x="10702925" y="4638675"/>
          <p14:tracePt t="1569" x="10539413" y="4638675"/>
          <p14:tracePt t="1576" x="10310813" y="4657725"/>
          <p14:tracePt t="1592" x="9945688" y="4621213"/>
          <p14:tracePt t="1609" x="9488488" y="4519613"/>
          <p14:tracePt t="1612" x="9251950" y="4438650"/>
          <p14:tracePt t="1626" x="8621713" y="4183063"/>
          <p14:tracePt t="1640" x="7926388" y="3898900"/>
          <p14:tracePt t="1658" x="7507288" y="3689350"/>
          <p14:tracePt t="1661" x="7223125" y="3552825"/>
          <p14:tracePt t="1675" x="6904038" y="3360738"/>
          <p14:tracePt t="1691" x="6565900" y="3159125"/>
          <p14:tracePt t="1710" x="6100763" y="2784475"/>
          <p14:tracePt t="1724" x="6000750" y="2703513"/>
          <p14:tracePt t="1726" x="5872163" y="2574925"/>
          <p14:tracePt t="1741" x="5653088" y="2401888"/>
          <p14:tracePt t="1759" x="5314950" y="2100263"/>
          <p14:tracePt t="1774" x="5095875" y="1944688"/>
          <p14:tracePt t="1791" x="4857750" y="1781175"/>
          <p14:tracePt t="1809" x="4638675" y="1570038"/>
          <p14:tracePt t="1824" x="4475163" y="1479550"/>
          <p14:tracePt t="1841" x="4246563" y="1387475"/>
          <p14:tracePt t="1843" x="4127500" y="1333500"/>
          <p14:tracePt t="1859" x="3844925" y="1233488"/>
          <p14:tracePt t="1874" x="3579813" y="1141413"/>
          <p14:tracePt t="1892" x="3370263" y="1087438"/>
          <p14:tracePt t="1895" x="3241675" y="1041400"/>
          <p14:tracePt t="1909" x="3049588" y="1031875"/>
          <p14:tracePt t="1925" x="2959100" y="1014413"/>
          <p14:tracePt t="2182" x="2676525" y="866775"/>
          <p14:tracePt t="2190" x="2192338" y="557213"/>
          <p14:tracePt t="2196" x="1863725" y="338138"/>
          <p14:tracePt t="2209" x="1562100" y="119063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17A10-3B00-CFDA-2C1B-295EF4D6A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5A4BB-7FEE-CA59-F08B-FA9955B61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Coin Change – </a:t>
            </a:r>
            <a:r>
              <a:rPr lang="en-IN" dirty="0" err="1">
                <a:hlinkClick r:id="rId2"/>
              </a:rPr>
              <a:t>LeetCode</a:t>
            </a:r>
            <a:endParaRPr lang="en-IN" dirty="0"/>
          </a:p>
          <a:p>
            <a:r>
              <a:rPr lang="en-US" dirty="0">
                <a:hlinkClick r:id="rId3"/>
              </a:rPr>
              <a:t>Coin Change - Count Ways to Make Sum – </a:t>
            </a:r>
            <a:r>
              <a:rPr lang="en-US" dirty="0" err="1">
                <a:hlinkClick r:id="rId3"/>
              </a:rPr>
              <a:t>GeeksforGeeks</a:t>
            </a:r>
            <a:endParaRPr lang="en-US" dirty="0"/>
          </a:p>
          <a:p>
            <a:r>
              <a:rPr lang="en-US" dirty="0">
                <a:hlinkClick r:id="rId4"/>
              </a:rPr>
              <a:t>Coin change problem with limited coins – </a:t>
            </a:r>
            <a:r>
              <a:rPr lang="en-US" dirty="0" err="1">
                <a:hlinkClick r:id="rId4"/>
              </a:rPr>
              <a:t>GeeksforGeeks</a:t>
            </a:r>
            <a:endParaRPr lang="en-US" dirty="0"/>
          </a:p>
          <a:p>
            <a:r>
              <a:rPr lang="en-IN" dirty="0">
                <a:hlinkClick r:id="rId5"/>
              </a:rPr>
              <a:t>Coin Change(Finite Supply) - Naukri Code 360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8293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7AAF0-DAF8-968F-B60A-7C9C7A54B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D4FC9-D45E-65BD-2A2A-24DCB8FD7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Coins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38428-5888-1E37-2882-5AB39AF75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coins=[3, 5], n=2, target=6, </a:t>
            </a:r>
            <a:r>
              <a:rPr lang="en-IN" dirty="0" err="1"/>
              <a:t>dp</a:t>
            </a:r>
            <a:r>
              <a:rPr lang="en-IN" dirty="0"/>
              <a:t>=[True, False, False, False, False, False, False]</a:t>
            </a:r>
          </a:p>
          <a:p>
            <a:endParaRPr lang="en-IN" dirty="0"/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j=3, </a:t>
            </a:r>
            <a:r>
              <a:rPr lang="en-IN" dirty="0" err="1"/>
              <a:t>dp</a:t>
            </a:r>
            <a:r>
              <a:rPr lang="en-IN" dirty="0"/>
              <a:t>=[True, False, False, -&gt; True, False, False,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j=4, </a:t>
            </a:r>
            <a:r>
              <a:rPr lang="en-IN" dirty="0" err="1"/>
              <a:t>dp</a:t>
            </a:r>
            <a:r>
              <a:rPr lang="en-IN" dirty="0"/>
              <a:t>=[True, False, False, True, -&gt; False, False,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j=5, </a:t>
            </a:r>
            <a:r>
              <a:rPr lang="en-IN" dirty="0" err="1"/>
              <a:t>dp</a:t>
            </a:r>
            <a:r>
              <a:rPr lang="en-IN" dirty="0"/>
              <a:t>=[True, False, False, True, False, -&gt; False,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j=6, </a:t>
            </a:r>
            <a:r>
              <a:rPr lang="en-IN" dirty="0" err="1"/>
              <a:t>dp</a:t>
            </a:r>
            <a:r>
              <a:rPr lang="en-IN" dirty="0"/>
              <a:t>=[True, False, False, True, False, False, -&gt; True]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=1]=5, j=5, </a:t>
            </a:r>
            <a:r>
              <a:rPr lang="en-IN" dirty="0" err="1"/>
              <a:t>dp</a:t>
            </a:r>
            <a:r>
              <a:rPr lang="en-IN" dirty="0"/>
              <a:t>=[True, False, False, True, False, -&gt; True, True]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=1]=5, j=6, </a:t>
            </a:r>
            <a:r>
              <a:rPr lang="en-IN" dirty="0" err="1"/>
              <a:t>dp</a:t>
            </a:r>
            <a:r>
              <a:rPr lang="en-IN" dirty="0"/>
              <a:t>=[True, False, False, True, False, True, -&gt; True]</a:t>
            </a:r>
          </a:p>
          <a:p>
            <a:endParaRPr lang="en-IN" dirty="0"/>
          </a:p>
          <a:p>
            <a:r>
              <a:rPr lang="en-IN" dirty="0"/>
              <a:t>Is it possible to achieve the target 6: True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92777-CFD4-5AA1-51D1-A7AADFFF8659}"/>
              </a:ext>
            </a:extLst>
          </p:cNvPr>
          <p:cNvSpPr txBox="1"/>
          <p:nvPr/>
        </p:nvSpPr>
        <p:spPr>
          <a:xfrm>
            <a:off x="7908455" y="3076736"/>
            <a:ext cx="42835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    for </a:t>
            </a:r>
            <a:r>
              <a:rPr lang="en-IN" dirty="0" err="1"/>
              <a:t>i</a:t>
            </a:r>
            <a:r>
              <a:rPr lang="en-IN" dirty="0"/>
              <a:t> in range(n):</a:t>
            </a:r>
          </a:p>
          <a:p>
            <a:r>
              <a:rPr lang="en-IN" dirty="0"/>
              <a:t>       </a:t>
            </a:r>
            <a:r>
              <a:rPr lang="en-IN" dirty="0">
                <a:highlight>
                  <a:srgbClr val="FFFF00"/>
                </a:highlight>
              </a:rPr>
              <a:t> for j in range(coins[</a:t>
            </a:r>
            <a:r>
              <a:rPr lang="en-IN" dirty="0" err="1">
                <a:highlight>
                  <a:srgbClr val="FFFF00"/>
                </a:highlight>
              </a:rPr>
              <a:t>i</a:t>
            </a:r>
            <a:r>
              <a:rPr lang="en-IN" dirty="0">
                <a:highlight>
                  <a:srgbClr val="FFFF00"/>
                </a:highlight>
              </a:rPr>
              <a:t>], target + 1):</a:t>
            </a:r>
          </a:p>
          <a:p>
            <a:r>
              <a:rPr lang="en-IN" dirty="0"/>
              <a:t>            </a:t>
            </a:r>
            <a:r>
              <a:rPr lang="en-IN" dirty="0" err="1"/>
              <a:t>dp</a:t>
            </a:r>
            <a:r>
              <a:rPr lang="en-IN" dirty="0"/>
              <a:t>[j] |= </a:t>
            </a:r>
            <a:r>
              <a:rPr lang="en-IN" dirty="0" err="1"/>
              <a:t>dp</a:t>
            </a:r>
            <a:r>
              <a:rPr lang="en-IN" dirty="0"/>
              <a:t>[j - coins[</a:t>
            </a:r>
            <a:r>
              <a:rPr lang="en-IN" dirty="0" err="1"/>
              <a:t>i</a:t>
            </a:r>
            <a:r>
              <a:rPr lang="en-IN" dirty="0"/>
              <a:t>]]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6333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16855-211E-B786-E0C3-489A1BFCB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11791-9B5D-F440-DE35-1A32EE483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837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B9B8-7E75-F2DD-B9FE-A3B36802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Geeks For Geeks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474F1C-1462-FA65-0BF9-3F070D7A5D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284654" y="1338943"/>
            <a:ext cx="7782495" cy="52836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B20C8F-9B1E-01B3-A18C-8775D7A080B3}"/>
              </a:ext>
            </a:extLst>
          </p:cNvPr>
          <p:cNvSpPr txBox="1"/>
          <p:nvPr/>
        </p:nvSpPr>
        <p:spPr>
          <a:xfrm>
            <a:off x="1097281" y="2111829"/>
            <a:ext cx="3235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Count all combinations of coins to make a given value </a:t>
            </a:r>
            <a:r>
              <a:rPr lang="en-US" b="1" dirty="0">
                <a:solidFill>
                  <a:srgbClr val="C00000"/>
                </a:solidFill>
              </a:rPr>
              <a:t>sum (target).</a:t>
            </a:r>
            <a:endParaRPr lang="en-IN" b="1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7EC1FD3-3940-740F-0270-F9330D7065F2}"/>
                  </a:ext>
                </a:extLst>
              </p14:cNvPr>
              <p14:cNvContentPartPr/>
              <p14:nvPr/>
            </p14:nvContentPartPr>
            <p14:xfrm>
              <a:off x="4307520" y="2414571"/>
              <a:ext cx="3813480" cy="896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7EC1FD3-3940-740F-0270-F9330D7065F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53520" y="2306931"/>
                <a:ext cx="392112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BE4843C-5AF5-C54A-7C0A-63405963D46C}"/>
                  </a:ext>
                </a:extLst>
              </p14:cNvPr>
              <p14:cNvContentPartPr/>
              <p14:nvPr/>
            </p14:nvContentPartPr>
            <p14:xfrm>
              <a:off x="4268280" y="2683851"/>
              <a:ext cx="4288320" cy="925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BE4843C-5AF5-C54A-7C0A-63405963D46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214280" y="2576211"/>
                <a:ext cx="4395960" cy="30816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25938D8-69AA-95F7-E1DC-7A6E9D9921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25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687"/>
    </mc:Choice>
    <mc:Fallback>
      <p:transition spd="slow" advTm="72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6" x="8921750" y="4638675"/>
          <p14:tracePt t="675" x="8840788" y="4675188"/>
          <p14:tracePt t="694" x="8666163" y="4767263"/>
          <p14:tracePt t="711" x="8585200" y="4784725"/>
          <p14:tracePt t="727" x="8539163" y="4784725"/>
          <p14:tracePt t="730" x="8493125" y="4784725"/>
          <p14:tracePt t="743" x="8410575" y="4784725"/>
          <p14:tracePt t="760" x="8220075" y="4738688"/>
          <p14:tracePt t="777" x="8027988" y="4684713"/>
          <p14:tracePt t="779" x="7908925" y="4621213"/>
          <p14:tracePt t="794" x="7670800" y="4565650"/>
          <p14:tracePt t="810" x="7443788" y="4529138"/>
          <p14:tracePt t="828" x="6831013" y="4356100"/>
          <p14:tracePt t="843" x="6602413" y="4300538"/>
          <p14:tracePt t="860" x="6373813" y="4264025"/>
          <p14:tracePt t="863" x="6264275" y="4246563"/>
          <p14:tracePt t="878" x="6110288" y="4237038"/>
          <p14:tracePt t="893" x="5991225" y="4210050"/>
          <p14:tracePt t="910" x="5891213" y="4191000"/>
          <p14:tracePt t="914" x="5826125" y="4164013"/>
          <p14:tracePt t="927" x="5781675" y="4137025"/>
          <p14:tracePt t="929" x="5735638" y="4117975"/>
          <p14:tracePt t="943" x="5699125" y="4100513"/>
          <p14:tracePt t="947" x="5689600" y="4100513"/>
          <p14:tracePt t="961" x="5680075" y="4090988"/>
          <p14:tracePt t="976" x="5670550" y="4090988"/>
          <p14:tracePt t="993" x="5670550" y="4081463"/>
          <p14:tracePt t="1011" x="5662613" y="4081463"/>
          <p14:tracePt t="1026" x="5653088" y="4081463"/>
          <p14:tracePt t="1043" x="5643563" y="4081463"/>
          <p14:tracePt t="1180" x="5643563" y="4090988"/>
          <p14:tracePt t="1208" x="5634038" y="4100513"/>
          <p14:tracePt t="1215" x="5626100" y="4100513"/>
          <p14:tracePt t="1229" x="5626100" y="4110038"/>
          <p14:tracePt t="1243" x="5597525" y="4117975"/>
          <p14:tracePt t="1260" x="5570538" y="4117975"/>
          <p14:tracePt t="1277" x="5534025" y="4117975"/>
          <p14:tracePt t="1279" x="5516563" y="4117975"/>
          <p14:tracePt t="1293" x="5434013" y="4117975"/>
          <p14:tracePt t="1310" x="5005388" y="4054475"/>
          <p14:tracePt t="1313" x="4565650" y="3935413"/>
          <p14:tracePt t="1326" x="4164013" y="3844925"/>
          <p14:tracePt t="1329" x="4008438" y="3798888"/>
          <p14:tracePt t="1343" x="3854450" y="3735388"/>
          <p14:tracePt t="1360" x="3689350" y="3662363"/>
          <p14:tracePt t="1363" x="3616325" y="3652838"/>
          <p14:tracePt t="1377" x="3470275" y="3570288"/>
          <p14:tracePt t="1393" x="3360738" y="3533775"/>
          <p14:tracePt t="1410" x="3205163" y="3470275"/>
          <p14:tracePt t="1413" x="3159125" y="3451225"/>
          <p14:tracePt t="1427" x="3032125" y="3370263"/>
          <p14:tracePt t="1444" x="3005138" y="3333750"/>
          <p14:tracePt t="1460" x="2949575" y="3305175"/>
          <p14:tracePt t="1477" x="2940050" y="3297238"/>
          <p14:tracePt t="1493" x="2932113" y="3287713"/>
          <p14:tracePt t="1511" x="2922588" y="3278188"/>
          <p14:tracePt t="1870" x="2859088" y="3260725"/>
          <p14:tracePt t="1879" x="2740025" y="3205163"/>
          <p14:tracePt t="1893" x="2574925" y="3105150"/>
          <p14:tracePt t="1909" x="2465388" y="3032125"/>
          <p14:tracePt t="1912" x="2419350" y="3013075"/>
          <p14:tracePt t="1928" x="2365375" y="2976563"/>
          <p14:tracePt t="1943" x="2338388" y="2968625"/>
          <p14:tracePt t="1960" x="2319338" y="2968625"/>
          <p14:tracePt t="1963" x="2309813" y="2968625"/>
          <p14:tracePt t="1977" x="2301875" y="2968625"/>
          <p14:tracePt t="1993" x="2292350" y="2968625"/>
          <p14:tracePt t="2011" x="2265363" y="2968625"/>
          <p14:tracePt t="2028" x="2255838" y="2968625"/>
          <p14:tracePt t="2124" x="2273300" y="2968625"/>
          <p14:tracePt t="2130" x="2292350" y="2968625"/>
          <p14:tracePt t="2143" x="2319338" y="2976563"/>
          <p14:tracePt t="2145" x="2411413" y="3005138"/>
          <p14:tracePt t="2160" x="2511425" y="3049588"/>
          <p14:tracePt t="2162" x="2640013" y="3095625"/>
          <p14:tracePt t="2176" x="2830513" y="3159125"/>
          <p14:tracePt t="2193" x="2949575" y="3187700"/>
          <p14:tracePt t="2195" x="3013075" y="3224213"/>
          <p14:tracePt t="2209" x="3105150" y="3251200"/>
          <p14:tracePt t="2226" x="3159125" y="3260725"/>
          <p14:tracePt t="2243" x="3187700" y="3268663"/>
          <p14:tracePt t="2259" x="3214688" y="3268663"/>
          <p14:tracePt t="2276" x="3224213" y="3268663"/>
          <p14:tracePt t="2278" x="3232150" y="3268663"/>
          <p14:tracePt t="2293" x="3260725" y="3268663"/>
          <p14:tracePt t="2309" x="3297238" y="3260725"/>
          <p14:tracePt t="2326" x="3333750" y="3251200"/>
          <p14:tracePt t="2329" x="3370263" y="3241675"/>
          <p14:tracePt t="2343" x="3406775" y="3224213"/>
          <p14:tracePt t="2346" x="3443288" y="3214688"/>
          <p14:tracePt t="2359" x="3497263" y="3195638"/>
          <p14:tracePt t="2376" x="3589338" y="3178175"/>
          <p14:tracePt t="2379" x="3625850" y="3178175"/>
          <p14:tracePt t="2393" x="3735388" y="3151188"/>
          <p14:tracePt t="2409" x="3835400" y="3132138"/>
          <p14:tracePt t="2427" x="3917950" y="3114675"/>
          <p14:tracePt t="2443" x="3981450" y="3114675"/>
          <p14:tracePt t="2459" x="4017963" y="3105150"/>
          <p14:tracePt t="2477" x="4054475" y="3105150"/>
          <p14:tracePt t="2494" x="4064000" y="3114675"/>
          <p14:tracePt t="2510" x="4083050" y="3114675"/>
          <p14:tracePt t="2512" x="4090988" y="3114675"/>
          <p14:tracePt t="2527" x="4100513" y="3114675"/>
          <p14:tracePt t="2542" x="4119563" y="3122613"/>
          <p14:tracePt t="2561" x="4137025" y="3132138"/>
          <p14:tracePt t="2576" x="4156075" y="3132138"/>
          <p14:tracePt t="2579" x="4164013" y="3132138"/>
          <p14:tracePt t="2592" x="4200525" y="3151188"/>
          <p14:tracePt t="2609" x="4229100" y="3168650"/>
          <p14:tracePt t="3547" x="4310063" y="3168650"/>
          <p14:tracePt t="3554" x="4438650" y="3168650"/>
          <p14:tracePt t="3562" x="4611688" y="3178175"/>
          <p14:tracePt t="3576" x="4784725" y="3178175"/>
          <p14:tracePt t="3578" x="4959350" y="3205163"/>
          <p14:tracePt t="3597" x="5297488" y="3260725"/>
          <p14:tracePt t="3610" x="5324475" y="3278188"/>
          <p14:tracePt t="3613" x="5370513" y="3278188"/>
          <p14:tracePt t="3625" x="5424488" y="3278188"/>
          <p14:tracePt t="3642" x="5451475" y="3287713"/>
          <p14:tracePt t="3644" x="5470525" y="3287713"/>
          <p14:tracePt t="3660" x="5480050" y="3297238"/>
          <p14:tracePt t="3675" x="5497513" y="3297238"/>
          <p14:tracePt t="3692" x="5516563" y="3305175"/>
          <p14:tracePt t="3709" x="5524500" y="3305175"/>
          <p14:tracePt t="3730" x="5524500" y="3314700"/>
          <p14:tracePt t="3779" x="5507038" y="3305175"/>
          <p14:tracePt t="3786" x="5497513" y="3297238"/>
          <p14:tracePt t="3794" x="5487988" y="3287713"/>
          <p14:tracePt t="3809" x="5470525" y="3260725"/>
          <p14:tracePt t="3825" x="5424488" y="3224213"/>
          <p14:tracePt t="3828" x="5407025" y="3214688"/>
          <p14:tracePt t="3843" x="5334000" y="3159125"/>
          <p14:tracePt t="3860" x="5287963" y="3122613"/>
          <p14:tracePt t="3864" x="5251450" y="3114675"/>
          <p14:tracePt t="3876" x="5232400" y="3095625"/>
          <p14:tracePt t="3879" x="5214938" y="3068638"/>
          <p14:tracePt t="3893" x="5187950" y="3041650"/>
          <p14:tracePt t="3909" x="5168900" y="3032125"/>
          <p14:tracePt t="3926" x="5159375" y="3032125"/>
          <p14:tracePt t="3943" x="5151438" y="3013075"/>
          <p14:tracePt t="3962" x="5141913" y="3013075"/>
          <p14:tracePt t="3977" x="5141913" y="3005138"/>
          <p14:tracePt t="3998" x="5151438" y="3005138"/>
          <p14:tracePt t="4011" x="5159375" y="3005138"/>
          <p14:tracePt t="4027" x="5224463" y="3022600"/>
          <p14:tracePt t="4042" x="5341938" y="3095625"/>
          <p14:tracePt t="4059" x="5451475" y="3159125"/>
          <p14:tracePt t="4062" x="5516563" y="3195638"/>
          <p14:tracePt t="4076" x="5643563" y="3305175"/>
          <p14:tracePt t="4092" x="5699125" y="3341688"/>
          <p14:tracePt t="4109" x="5726113" y="3370263"/>
          <p14:tracePt t="4111" x="5726113" y="3378200"/>
          <p14:tracePt t="4127" x="5735638" y="3387725"/>
          <p14:tracePt t="4142" x="5735638" y="3397250"/>
          <p14:tracePt t="4159" x="5745163" y="3406775"/>
          <p14:tracePt t="4176" x="5753100" y="3414713"/>
          <p14:tracePt t="4223" x="5753100" y="3424238"/>
          <p14:tracePt t="4371" x="5753100" y="3433763"/>
          <p14:tracePt t="4393" x="5762625" y="3433763"/>
          <p14:tracePt t="4413" x="5772150" y="3433763"/>
          <p14:tracePt t="4420" x="5781675" y="3433763"/>
          <p14:tracePt t="4434" x="5789613" y="3433763"/>
          <p14:tracePt t="4442" x="5808663" y="3424238"/>
          <p14:tracePt t="4459" x="5862638" y="3406775"/>
          <p14:tracePt t="4476" x="5908675" y="3378200"/>
          <p14:tracePt t="4478" x="5935663" y="3370263"/>
          <p14:tracePt t="4492" x="6000750" y="3333750"/>
          <p14:tracePt t="4509" x="6037263" y="3314700"/>
          <p14:tracePt t="4512" x="6054725" y="3305175"/>
          <p14:tracePt t="4527" x="6081713" y="3305175"/>
          <p14:tracePt t="4542" x="6091238" y="3297238"/>
          <p14:tracePt t="4559" x="6110288" y="3297238"/>
          <p14:tracePt t="4562" x="6118225" y="3297238"/>
          <p14:tracePt t="4575" x="6127750" y="3287713"/>
          <p14:tracePt t="4577" x="6137275" y="3287713"/>
          <p14:tracePt t="4592" x="6146800" y="3278188"/>
          <p14:tracePt t="4608" x="6173788" y="3278188"/>
          <p14:tracePt t="4611" x="6183313" y="3278188"/>
          <p14:tracePt t="4626" x="6191250" y="3278188"/>
          <p14:tracePt t="4642" x="6200775" y="3278188"/>
          <p14:tracePt t="4660" x="6227763" y="3260725"/>
          <p14:tracePt t="4675" x="6246813" y="3251200"/>
          <p14:tracePt t="4696" x="6256338" y="3241675"/>
          <p14:tracePt t="4710" x="6264275" y="3232150"/>
          <p14:tracePt t="4725" x="6283325" y="3214688"/>
          <p14:tracePt t="4742" x="6283325" y="3195638"/>
          <p14:tracePt t="4745" x="6283325" y="3178175"/>
          <p14:tracePt t="4759" x="6283325" y="3141663"/>
          <p14:tracePt t="4775" x="6283325" y="3105150"/>
          <p14:tracePt t="4792" x="6273800" y="3059113"/>
          <p14:tracePt t="4794" x="6264275" y="3022600"/>
          <p14:tracePt t="4809" x="6237288" y="2995613"/>
          <p14:tracePt t="4811" x="6219825" y="2949575"/>
          <p14:tracePt t="4826" x="6164263" y="2913063"/>
          <p14:tracePt t="4829" x="6146800" y="2886075"/>
          <p14:tracePt t="4844" x="6054725" y="2840038"/>
          <p14:tracePt t="4859" x="5908675" y="2813050"/>
          <p14:tracePt t="4875" x="5735638" y="2767013"/>
          <p14:tracePt t="4892" x="5543550" y="2757488"/>
          <p14:tracePt t="4908" x="5480050" y="2757488"/>
          <p14:tracePt t="4925" x="5451475" y="2757488"/>
          <p14:tracePt t="4928" x="5443538" y="2757488"/>
          <p14:tracePt t="4943" x="5434013" y="2757488"/>
          <p14:tracePt t="4959" x="5424488" y="2757488"/>
          <p14:tracePt t="4975" x="5414963" y="2757488"/>
          <p14:tracePt t="4977" x="5407025" y="2757488"/>
          <p14:tracePt t="4993" x="5397500" y="2757488"/>
          <p14:tracePt t="5015" x="5397500" y="2747963"/>
          <p14:tracePt t="5026" x="5387975" y="2747963"/>
          <p14:tracePt t="5043" x="5378450" y="2740025"/>
          <p14:tracePt t="5058" x="5360988" y="2740025"/>
          <p14:tracePt t="5061" x="5351463" y="2740025"/>
          <p14:tracePt t="5076" x="5324475" y="2720975"/>
          <p14:tracePt t="5092" x="5287963" y="2711450"/>
          <p14:tracePt t="5109" x="5214938" y="2674938"/>
          <p14:tracePt t="5112" x="5187950" y="2667000"/>
          <p14:tracePt t="5125" x="5159375" y="2657475"/>
          <p14:tracePt t="5127" x="5132388" y="2647950"/>
          <p14:tracePt t="5142" x="5041900" y="2620963"/>
          <p14:tracePt t="5159" x="4922838" y="2565400"/>
          <p14:tracePt t="5161" x="4876800" y="2557463"/>
          <p14:tracePt t="5175" x="4803775" y="2528888"/>
          <p14:tracePt t="5192" x="4721225" y="2492375"/>
          <p14:tracePt t="5209" x="4638675" y="2474913"/>
          <p14:tracePt t="5225" x="4602163" y="2465388"/>
          <p14:tracePt t="5242" x="4565650" y="2447925"/>
          <p14:tracePt t="5245" x="4557713" y="2447925"/>
          <p14:tracePt t="5259" x="4538663" y="2438400"/>
          <p14:tracePt t="5275" x="4521200" y="2438400"/>
          <p14:tracePt t="5292" x="4511675" y="2428875"/>
          <p14:tracePt t="5295" x="4492625" y="2428875"/>
          <p14:tracePt t="5309" x="4484688" y="2428875"/>
          <p14:tracePt t="5325" x="4475163" y="2428875"/>
          <p14:tracePt t="5350" x="4465638" y="2428875"/>
          <p14:tracePt t="5364" x="4456113" y="2428875"/>
          <p14:tracePt t="5379" x="4448175" y="2428875"/>
          <p14:tracePt t="5392" x="4438650" y="2419350"/>
          <p14:tracePt t="5408" x="4429125" y="2419350"/>
          <p14:tracePt t="5425" x="4419600" y="2419350"/>
          <p14:tracePt t="5428" x="4419600" y="2411413"/>
          <p14:tracePt t="5442" x="4402138" y="2411413"/>
          <p14:tracePt t="5459" x="4392613" y="2411413"/>
          <p14:tracePt t="5483" x="4383088" y="2411413"/>
          <p14:tracePt t="5504" x="4375150" y="2411413"/>
          <p14:tracePt t="5604" x="4383088" y="2411413"/>
          <p14:tracePt t="5624" x="4392613" y="2411413"/>
          <p14:tracePt t="5631" x="4402138" y="2419350"/>
          <p14:tracePt t="5645" x="4411663" y="2428875"/>
          <p14:tracePt t="5660" x="4419600" y="2438400"/>
          <p14:tracePt t="5674" x="4429125" y="2447925"/>
          <p14:tracePt t="5690" x="4438650" y="2447925"/>
          <p14:tracePt t="5708" x="4448175" y="2447925"/>
          <p14:tracePt t="5725" x="4456113" y="2455863"/>
          <p14:tracePt t="5742" x="4465638" y="2465388"/>
          <p14:tracePt t="5760" x="4465638" y="2474913"/>
          <p14:tracePt t="5815" x="4475163" y="2474913"/>
          <p14:tracePt t="5859" x="4484688" y="2484438"/>
          <p14:tracePt t="5879" x="4492625" y="2484438"/>
          <p14:tracePt t="5885" x="4492625" y="2492375"/>
          <p14:tracePt t="5893" x="4502150" y="2492375"/>
          <p14:tracePt t="5928" x="4511675" y="2492375"/>
          <p14:tracePt t="6105" x="4521200" y="2492375"/>
          <p14:tracePt t="6126" x="4538663" y="2501900"/>
          <p14:tracePt t="6132" x="4548188" y="2501900"/>
          <p14:tracePt t="6143" x="4565650" y="2511425"/>
          <p14:tracePt t="6159" x="4630738" y="2520950"/>
          <p14:tracePt t="6161" x="4648200" y="2528888"/>
          <p14:tracePt t="6176" x="4684713" y="2538413"/>
          <p14:tracePt t="6191" x="4740275" y="2557463"/>
          <p14:tracePt t="6208" x="4784725" y="2565400"/>
          <p14:tracePt t="6211" x="4803775" y="2574925"/>
          <p14:tracePt t="6225" x="4813300" y="2584450"/>
          <p14:tracePt t="6228" x="4830763" y="2593975"/>
          <p14:tracePt t="6242" x="4886325" y="2611438"/>
          <p14:tracePt t="6245" x="4903788" y="2620963"/>
          <p14:tracePt t="6259" x="4940300" y="2638425"/>
          <p14:tracePt t="6275" x="5013325" y="2667000"/>
          <p14:tracePt t="6291" x="5059363" y="2703513"/>
          <p14:tracePt t="6294" x="5114925" y="2730500"/>
          <p14:tracePt t="6309" x="5214938" y="2803525"/>
          <p14:tracePt t="6325" x="5305425" y="2857500"/>
          <p14:tracePt t="6341" x="5443538" y="2913063"/>
          <p14:tracePt t="6344" x="5524500" y="2922588"/>
          <p14:tracePt t="6359" x="5580063" y="2949575"/>
          <p14:tracePt t="6375" x="5626100" y="2959100"/>
          <p14:tracePt t="6391" x="5670550" y="2959100"/>
          <p14:tracePt t="6394" x="5689600" y="2959100"/>
          <p14:tracePt t="6408" x="5716588" y="2959100"/>
          <p14:tracePt t="6424" x="5735638" y="2959100"/>
          <p14:tracePt t="6442" x="5753100" y="2959100"/>
          <p14:tracePt t="6470" x="5753100" y="2949575"/>
          <p14:tracePt t="6478" x="5762625" y="2930525"/>
          <p14:tracePt t="6492" x="5762625" y="2903538"/>
          <p14:tracePt t="6508" x="5753100" y="2857500"/>
          <p14:tracePt t="6524" x="5735638" y="2813050"/>
          <p14:tracePt t="6527" x="5716588" y="2767013"/>
          <p14:tracePt t="6542" x="5689600" y="2747963"/>
          <p14:tracePt t="6544" x="5662613" y="2703513"/>
          <p14:tracePt t="6559" x="5607050" y="2667000"/>
          <p14:tracePt t="6563" x="5589588" y="2630488"/>
          <p14:tracePt t="6574" x="5543550" y="2611438"/>
          <p14:tracePt t="6577" x="5516563" y="2593975"/>
          <p14:tracePt t="6592" x="5461000" y="2557463"/>
          <p14:tracePt t="6608" x="5407025" y="2511425"/>
          <p14:tracePt t="6611" x="5370513" y="2484438"/>
          <p14:tracePt t="6625" x="5341938" y="2474913"/>
          <p14:tracePt t="6627" x="5334000" y="2465388"/>
          <p14:tracePt t="6642" x="5314950" y="2455863"/>
          <p14:tracePt t="6658" x="5297488" y="2455863"/>
          <p14:tracePt t="6661" x="5297488" y="2447925"/>
          <p14:tracePt t="6675" x="5287963" y="2447925"/>
          <p14:tracePt t="6692" x="5268913" y="2438400"/>
          <p14:tracePt t="6708" x="5260975" y="2428875"/>
          <p14:tracePt t="6724" x="5251450" y="2419350"/>
          <p14:tracePt t="6726" x="5241925" y="2419350"/>
          <p14:tracePt t="6753" x="5232400" y="2411413"/>
          <p14:tracePt t="6774" x="5224463" y="2411413"/>
          <p14:tracePt t="7133" x="5232400" y="2411413"/>
          <p14:tracePt t="7148" x="5241925" y="2411413"/>
          <p14:tracePt t="7154" x="5251450" y="2411413"/>
          <p14:tracePt t="7161" x="5260975" y="2411413"/>
          <p14:tracePt t="7177" x="5268913" y="2411413"/>
          <p14:tracePt t="7191" x="5287963" y="2411413"/>
          <p14:tracePt t="7208" x="5305425" y="2411413"/>
          <p14:tracePt t="7224" x="5314950" y="2411413"/>
          <p14:tracePt t="7225" x="5324475" y="2411413"/>
          <p14:tracePt t="7242" x="5334000" y="2411413"/>
          <p14:tracePt t="7258" x="5341938" y="2411413"/>
          <p14:tracePt t="7260" x="5351463" y="2411413"/>
          <p14:tracePt t="7276" x="5360988" y="2411413"/>
          <p14:tracePt t="7302" x="5370513" y="2411413"/>
          <p14:tracePt t="7330" x="5378450" y="2411413"/>
          <p14:tracePt t="7359" x="5387975" y="2411413"/>
          <p14:tracePt t="10190" x="5516563" y="2365375"/>
          <p14:tracePt t="10199" x="5735638" y="2301875"/>
          <p14:tracePt t="10207" x="5862638" y="2236788"/>
          <p14:tracePt t="10223" x="6164263" y="2182813"/>
          <p14:tracePt t="10226" x="6346825" y="2163763"/>
          <p14:tracePt t="10241" x="6456363" y="2173288"/>
          <p14:tracePt t="10243" x="6602413" y="2173288"/>
          <p14:tracePt t="10257" x="6777038" y="2200275"/>
          <p14:tracePt t="10260" x="6804025" y="2200275"/>
          <p14:tracePt t="10273" x="6831013" y="2209800"/>
          <p14:tracePt t="10276" x="6850063" y="2209800"/>
          <p14:tracePt t="10290" x="6867525" y="2209800"/>
          <p14:tracePt t="10307" x="6877050" y="2219325"/>
          <p14:tracePt t="10352" x="6886575" y="2219325"/>
          <p14:tracePt t="10359" x="6886575" y="2228850"/>
          <p14:tracePt t="10375" x="6904038" y="2228850"/>
          <p14:tracePt t="10391" x="6904038" y="2236788"/>
          <p14:tracePt t="10394" x="6923088" y="2236788"/>
          <p14:tracePt t="10408" x="6940550" y="2246313"/>
          <p14:tracePt t="10424" x="6977063" y="2255838"/>
          <p14:tracePt t="10440" x="7013575" y="2273300"/>
          <p14:tracePt t="10458" x="7050088" y="2301875"/>
          <p14:tracePt t="10475" x="7096125" y="2309813"/>
          <p14:tracePt t="10491" x="7132638" y="2328863"/>
          <p14:tracePt t="10494" x="7142163" y="2328863"/>
          <p14:tracePt t="10508" x="7169150" y="2338388"/>
          <p14:tracePt t="10524" x="7178675" y="2346325"/>
          <p14:tracePt t="10540" x="7205663" y="2365375"/>
          <p14:tracePt t="10544" x="7223125" y="2365375"/>
          <p14:tracePt t="10557" x="7242175" y="2374900"/>
          <p14:tracePt t="10573" x="7259638" y="2382838"/>
          <p14:tracePt t="10592" x="7305675" y="2401888"/>
          <p14:tracePt t="10607" x="7334250" y="2411413"/>
          <p14:tracePt t="10623" x="7370763" y="2428875"/>
          <p14:tracePt t="10641" x="7424738" y="2447925"/>
          <p14:tracePt t="10656" x="7470775" y="2447925"/>
          <p14:tracePt t="10673" x="7516813" y="2465388"/>
          <p14:tracePt t="10676" x="7543800" y="2465388"/>
          <p14:tracePt t="10691" x="7580313" y="2484438"/>
          <p14:tracePt t="10707" x="7597775" y="2492375"/>
          <p14:tracePt t="10723" x="7634288" y="2501900"/>
          <p14:tracePt t="10726" x="7643813" y="2511425"/>
          <p14:tracePt t="10740" x="7653338" y="2520950"/>
          <p14:tracePt t="10756" x="7670800" y="2520950"/>
          <p14:tracePt t="10773" x="7680325" y="2528888"/>
          <p14:tracePt t="10776" x="7689850" y="2528888"/>
          <p14:tracePt t="10791" x="7699375" y="2528888"/>
          <p14:tracePt t="10806" x="7707313" y="2528888"/>
          <p14:tracePt t="10825" x="7716838" y="2538413"/>
          <p14:tracePt t="10840" x="7716838" y="2547938"/>
          <p14:tracePt t="10858" x="7726363" y="2547938"/>
          <p14:tracePt t="10874" x="7726363" y="2557463"/>
          <p14:tracePt t="10891" x="7716838" y="2557463"/>
          <p14:tracePt t="10907" x="7699375" y="2557463"/>
          <p14:tracePt t="10910" x="7680325" y="2557463"/>
          <p14:tracePt t="10924" x="7643813" y="2547938"/>
          <p14:tracePt t="10941" x="7607300" y="2538413"/>
          <p14:tracePt t="10944" x="7589838" y="2528888"/>
          <p14:tracePt t="10958" x="7561263" y="2520950"/>
          <p14:tracePt t="10973" x="7553325" y="2511425"/>
          <p14:tracePt t="10990" x="7534275" y="2511425"/>
          <p14:tracePt t="11007" x="7524750" y="2501900"/>
          <p14:tracePt t="11024" x="7516813" y="2492375"/>
          <p14:tracePt t="11042" x="7507288" y="2492375"/>
          <p14:tracePt t="11085" x="7516813" y="2492375"/>
          <p14:tracePt t="11105" x="7534275" y="2492375"/>
          <p14:tracePt t="11113" x="7553325" y="2492375"/>
          <p14:tracePt t="11124" x="7561263" y="2492375"/>
          <p14:tracePt t="11140" x="7580313" y="2492375"/>
          <p14:tracePt t="11156" x="7607300" y="2492375"/>
          <p14:tracePt t="11173" x="7616825" y="2492375"/>
          <p14:tracePt t="11176" x="7626350" y="2492375"/>
          <p14:tracePt t="11190" x="7634288" y="2492375"/>
          <p14:tracePt t="11207" x="7643813" y="2492375"/>
          <p14:tracePt t="11223" x="7670800" y="2511425"/>
          <p14:tracePt t="11242" x="7680325" y="2511425"/>
          <p14:tracePt t="11256" x="7699375" y="2528888"/>
          <p14:tracePt t="11274" x="7726363" y="2538413"/>
          <p14:tracePt t="11276" x="7735888" y="2538413"/>
          <p14:tracePt t="11291" x="7762875" y="2557463"/>
          <p14:tracePt t="11306" x="7799388" y="2557463"/>
          <p14:tracePt t="11324" x="7926388" y="2593975"/>
          <p14:tracePt t="11340" x="8018463" y="2601913"/>
          <p14:tracePt t="11357" x="8128000" y="2601913"/>
          <p14:tracePt t="11360" x="8191500" y="2601913"/>
          <p14:tracePt t="11374" x="8274050" y="2593975"/>
          <p14:tracePt t="11390" x="8329613" y="2593975"/>
          <p14:tracePt t="11406" x="8393113" y="2593975"/>
          <p14:tracePt t="11409" x="8420100" y="2584450"/>
          <p14:tracePt t="11423" x="8475663" y="2584450"/>
          <p14:tracePt t="11440" x="8502650" y="2584450"/>
          <p14:tracePt t="11456" x="8520113" y="2584450"/>
          <p14:tracePt t="11459" x="8539163" y="2584450"/>
          <p14:tracePt t="11474" x="8548688" y="2584450"/>
          <p14:tracePt t="11490" x="8556625" y="2584450"/>
          <p14:tracePt t="11493" x="8575675" y="2584450"/>
          <p14:tracePt t="11508" x="8585200" y="2584450"/>
          <p14:tracePt t="11523" x="8602663" y="2584450"/>
          <p14:tracePt t="11542" x="8612188" y="2584450"/>
          <p14:tracePt t="11563" x="8621713" y="2584450"/>
          <p14:tracePt t="11578" x="8629650" y="2584450"/>
          <p14:tracePt t="11599" x="8639175" y="2584450"/>
          <p14:tracePt t="11607" x="8648700" y="2584450"/>
          <p14:tracePt t="11623" x="8658225" y="2584450"/>
          <p14:tracePt t="11639" x="8666163" y="2574925"/>
          <p14:tracePt t="11656" x="8685213" y="2574925"/>
          <p14:tracePt t="11658" x="8685213" y="2565400"/>
          <p14:tracePt t="11673" x="8702675" y="2565400"/>
          <p14:tracePt t="11690" x="8712200" y="2565400"/>
          <p14:tracePt t="11706" x="8721725" y="2565400"/>
          <p14:tracePt t="11723" x="8731250" y="2565400"/>
          <p14:tracePt t="11740" x="8748713" y="2565400"/>
          <p14:tracePt t="11743" x="8748713" y="2557463"/>
          <p14:tracePt t="11761" x="8758238" y="2557463"/>
          <p14:tracePt t="11803" x="8758238" y="2547938"/>
          <p14:tracePt t="11951" x="8748713" y="2547938"/>
          <p14:tracePt t="11958" x="8739188" y="2547938"/>
          <p14:tracePt t="11973" x="8721725" y="2547938"/>
          <p14:tracePt t="11989" x="8712200" y="2547938"/>
          <p14:tracePt t="12006" x="8694738" y="2547938"/>
          <p14:tracePt t="12023" x="8675688" y="2547938"/>
          <p14:tracePt t="12040" x="8666163" y="2547938"/>
          <p14:tracePt t="12043" x="8658225" y="2547938"/>
          <p14:tracePt t="12057" x="8648700" y="2547938"/>
          <p14:tracePt t="12073" x="8639175" y="2547938"/>
          <p14:tracePt t="12090" x="8621713" y="2547938"/>
          <p14:tracePt t="12120" x="8612188" y="2547938"/>
          <p14:tracePt t="12134" x="8612188" y="2538413"/>
          <p14:tracePt t="12162" x="8612188" y="2528888"/>
          <p14:tracePt t="12169" x="8629650" y="2528888"/>
          <p14:tracePt t="12177" x="8639175" y="2520950"/>
          <p14:tracePt t="12189" x="8658225" y="2511425"/>
          <p14:tracePt t="12191" x="8675688" y="2501900"/>
          <p14:tracePt t="12206" x="8712200" y="2501900"/>
          <p14:tracePt t="12223" x="8758238" y="2501900"/>
          <p14:tracePt t="12241" x="8831263" y="2501900"/>
          <p14:tracePt t="12256" x="8858250" y="2501900"/>
          <p14:tracePt t="12274" x="8904288" y="2501900"/>
          <p14:tracePt t="12277" x="8921750" y="2501900"/>
          <p14:tracePt t="12290" x="8977313" y="2501900"/>
          <p14:tracePt t="12306" x="9013825" y="2501900"/>
          <p14:tracePt t="12323" x="9077325" y="2501900"/>
          <p14:tracePt t="12326" x="9096375" y="2501900"/>
          <p14:tracePt t="12340" x="9105900" y="2501900"/>
          <p14:tracePt t="12342" x="9142413" y="2501900"/>
          <p14:tracePt t="12356" x="9186863" y="2501900"/>
          <p14:tracePt t="12373" x="9215438" y="2501900"/>
          <p14:tracePt t="12375" x="9232900" y="2501900"/>
          <p14:tracePt t="12389" x="9251950" y="2501900"/>
          <p14:tracePt t="12406" x="9278938" y="2501900"/>
          <p14:tracePt t="12409" x="9288463" y="2501900"/>
          <p14:tracePt t="12424" x="9305925" y="2501900"/>
          <p14:tracePt t="12439" x="9315450" y="2501900"/>
          <p14:tracePt t="12457" x="9332913" y="2501900"/>
          <p14:tracePt t="12474" x="9351963" y="2501900"/>
          <p14:tracePt t="12491" x="9361488" y="2501900"/>
          <p14:tracePt t="12506" x="9369425" y="2501900"/>
          <p14:tracePt t="12524" x="9378950" y="2501900"/>
          <p14:tracePt t="12543" x="9388475" y="2501900"/>
          <p14:tracePt t="12592" x="9398000" y="2501900"/>
          <p14:tracePt t="12987" x="9388475" y="2501900"/>
          <p14:tracePt t="13001" x="9378950" y="2501900"/>
          <p14:tracePt t="13008" x="9369425" y="2501900"/>
          <p14:tracePt t="13029" x="9361488" y="2501900"/>
          <p14:tracePt t="13039" x="9351963" y="2501900"/>
          <p14:tracePt t="13056" x="9332913" y="2501900"/>
          <p14:tracePt t="13058" x="9324975" y="2501900"/>
          <p14:tracePt t="13073" x="9315450" y="2501900"/>
          <p14:tracePt t="13090" x="9305925" y="2501900"/>
          <p14:tracePt t="13093" x="9296400" y="2511425"/>
          <p14:tracePt t="13107" x="9288463" y="2511425"/>
          <p14:tracePt t="13123" x="9278938" y="2511425"/>
          <p14:tracePt t="13140" x="9269413" y="2511425"/>
          <p14:tracePt t="13177" x="9259888" y="2511425"/>
          <p14:tracePt t="13192" x="9251950" y="2511425"/>
          <p14:tracePt t="13213" x="9251950" y="2520950"/>
          <p14:tracePt t="14100" x="9259888" y="2520950"/>
          <p14:tracePt t="14115" x="9269413" y="2520950"/>
          <p14:tracePt t="14123" x="9278938" y="2520950"/>
          <p14:tracePt t="14140" x="9288463" y="2520950"/>
          <p14:tracePt t="14143" x="9305925" y="2520950"/>
          <p14:tracePt t="14158" x="9324975" y="2520950"/>
          <p14:tracePt t="14173" x="9332913" y="2520950"/>
          <p14:tracePt t="14189" x="9342438" y="2520950"/>
          <p14:tracePt t="14191" x="9351963" y="2520950"/>
          <p14:tracePt t="14207" x="9369425" y="2520950"/>
          <p14:tracePt t="14222" x="9378950" y="2520950"/>
          <p14:tracePt t="14239" x="9398000" y="2520950"/>
          <p14:tracePt t="14262" x="9405938" y="2520950"/>
          <p14:tracePt t="14272" x="9415463" y="2520950"/>
          <p14:tracePt t="14289" x="9424988" y="2528888"/>
          <p14:tracePt t="14291" x="9434513" y="2528888"/>
          <p14:tracePt t="14312" x="9442450" y="2528888"/>
          <p14:tracePt t="14340" x="9451975" y="2528888"/>
          <p14:tracePt t="14367" x="9461500" y="2528888"/>
          <p14:tracePt t="14396" x="9471025" y="2528888"/>
          <p14:tracePt t="14403" x="9478963" y="2528888"/>
          <p14:tracePt t="14417" x="9488488" y="2528888"/>
          <p14:tracePt t="14439" x="9498013" y="2528888"/>
          <p14:tracePt t="14452" x="9507538" y="2528888"/>
          <p14:tracePt t="14481" x="9515475" y="2528888"/>
          <p14:tracePt t="14494" x="9525000" y="2528888"/>
          <p14:tracePt t="14509" x="9534525" y="2528888"/>
          <p14:tracePt t="14515" x="9544050" y="2538413"/>
          <p14:tracePt t="14524" x="9551988" y="2538413"/>
          <p14:tracePt t="14539" x="9571038" y="2538413"/>
          <p14:tracePt t="14555" x="9588500" y="2547938"/>
          <p14:tracePt t="14558" x="9607550" y="2547938"/>
          <p14:tracePt t="14573" x="9644063" y="2557463"/>
          <p14:tracePt t="14589" x="9680575" y="2557463"/>
          <p14:tracePt t="14605" x="9698038" y="2565400"/>
          <p14:tracePt t="14608" x="9707563" y="2565400"/>
          <p14:tracePt t="14623" x="9717088" y="2565400"/>
          <p14:tracePt t="14625" x="9734550" y="2565400"/>
          <p14:tracePt t="14639" x="9744075" y="2565400"/>
          <p14:tracePt t="14642" x="9753600" y="2574925"/>
          <p14:tracePt t="14657" x="9772650" y="2574925"/>
          <p14:tracePt t="14672" x="9780588" y="2584450"/>
          <p14:tracePt t="14689" x="9799638" y="2584450"/>
          <p14:tracePt t="14706" x="9817100" y="2584450"/>
          <p14:tracePt t="14722" x="9836150" y="2584450"/>
          <p14:tracePt t="14738" x="9845675" y="2584450"/>
          <p14:tracePt t="14756" x="9863138" y="2584450"/>
          <p14:tracePt t="14772" x="9882188" y="2584450"/>
          <p14:tracePt t="14789" x="9899650" y="2584450"/>
          <p14:tracePt t="14806" x="9918700" y="2584450"/>
          <p14:tracePt t="14808" x="9926638" y="2584450"/>
          <p14:tracePt t="14822" x="9955213" y="2584450"/>
          <p14:tracePt t="14840" x="9991725" y="2584450"/>
          <p14:tracePt t="14856" x="10018713" y="2584450"/>
          <p14:tracePt t="14873" x="10055225" y="2584450"/>
          <p14:tracePt t="14889" x="10082213" y="2584450"/>
          <p14:tracePt t="14905" x="10118725" y="2584450"/>
          <p14:tracePt t="14923" x="10128250" y="2584450"/>
          <p14:tracePt t="14926" x="10137775" y="2584450"/>
          <p14:tracePt t="15396" x="10155238" y="2584450"/>
          <p14:tracePt t="15410" x="10174288" y="2574925"/>
          <p14:tracePt t="15424" x="10182225" y="2574925"/>
          <p14:tracePt t="15439" x="10191750" y="2565400"/>
          <p14:tracePt t="15455" x="10201275" y="2557463"/>
          <p14:tracePt t="15472" x="10210800" y="2557463"/>
          <p14:tracePt t="15475" x="10218738" y="2557463"/>
          <p14:tracePt t="15489" x="10228263" y="2557463"/>
          <p14:tracePt t="15523" x="10237788" y="2557463"/>
          <p14:tracePt t="15530" x="10247313" y="2557463"/>
          <p14:tracePt t="15565" x="10255250" y="2557463"/>
          <p14:tracePt t="15580" x="10264775" y="2557463"/>
          <p14:tracePt t="15614" x="10274300" y="2557463"/>
          <p14:tracePt t="15629" x="10283825" y="2557463"/>
          <p14:tracePt t="15678" x="10291763" y="2557463"/>
          <p14:tracePt t="15699" x="10301288" y="2557463"/>
          <p14:tracePt t="15763" x="10310813" y="2557463"/>
          <p14:tracePt t="15791" x="10320338" y="2557463"/>
          <p14:tracePt t="15806" x="10328275" y="2557463"/>
          <p14:tracePt t="15819" x="10337800" y="2557463"/>
          <p14:tracePt t="15827" x="10347325" y="2565400"/>
          <p14:tracePt t="15839" x="10356850" y="2565400"/>
          <p14:tracePt t="15841" x="10374313" y="2574925"/>
          <p14:tracePt t="15854" x="10383838" y="2574925"/>
          <p14:tracePt t="15857" x="10401300" y="2574925"/>
          <p14:tracePt t="15872" x="10420350" y="2584450"/>
          <p14:tracePt t="15889" x="10437813" y="2601913"/>
          <p14:tracePt t="15905" x="10447338" y="2611438"/>
          <p14:tracePt t="15921" x="10466388" y="2611438"/>
          <p14:tracePt t="15939" x="10474325" y="2620963"/>
          <p14:tracePt t="15941" x="10483850" y="2620963"/>
          <p14:tracePt t="15955" x="10502900" y="2630488"/>
          <p14:tracePt t="15971" x="10520363" y="2630488"/>
          <p14:tracePt t="15974" x="10520363" y="2638425"/>
          <p14:tracePt t="15989" x="10539413" y="2638425"/>
          <p14:tracePt t="16005" x="10547350" y="2647950"/>
          <p14:tracePt t="16021" x="10556875" y="2647950"/>
          <p14:tracePt t="16024" x="10566400" y="2657475"/>
          <p14:tracePt t="16038" x="10575925" y="2657475"/>
          <p14:tracePt t="16058" x="10585450" y="2657475"/>
          <p14:tracePt t="16074" x="10593388" y="2657475"/>
          <p14:tracePt t="16249" x="10602913" y="2657475"/>
          <p14:tracePt t="16271" x="10612438" y="2657475"/>
          <p14:tracePt t="16284" x="10621963" y="2657475"/>
          <p14:tracePt t="16291" x="10629900" y="2657475"/>
          <p14:tracePt t="16306" x="10639425" y="2657475"/>
          <p14:tracePt t="16321" x="10648950" y="2657475"/>
          <p14:tracePt t="16338" x="10658475" y="2657475"/>
          <p14:tracePt t="16355" x="10666413" y="2657475"/>
          <p14:tracePt t="16372" x="10685463" y="2657475"/>
          <p14:tracePt t="16390" x="10694988" y="2657475"/>
          <p14:tracePt t="16431" x="10702925" y="2657475"/>
          <p14:tracePt t="16559" x="10702925" y="2647950"/>
          <p14:tracePt t="16566" x="10685463" y="2647950"/>
          <p14:tracePt t="16573" x="10685463" y="2638425"/>
          <p14:tracePt t="16588" x="10658475" y="2620963"/>
          <p14:tracePt t="16605" x="10639425" y="2593975"/>
          <p14:tracePt t="16608" x="10612438" y="2593975"/>
          <p14:tracePt t="16622" x="10585450" y="2584450"/>
          <p14:tracePt t="16638" x="10566400" y="2584450"/>
          <p14:tracePt t="16655" x="10529888" y="2565400"/>
          <p14:tracePt t="16657" x="10529888" y="2557463"/>
          <p14:tracePt t="16673" x="10510838" y="2557463"/>
          <p14:tracePt t="16688" x="10493375" y="2557463"/>
          <p14:tracePt t="16705" x="10483850" y="2547938"/>
          <p14:tracePt t="16707" x="10474325" y="2538413"/>
          <p14:tracePt t="16721" x="10466388" y="2538413"/>
          <p14:tracePt t="16738" x="10466388" y="2528888"/>
          <p14:tracePt t="16756" x="10456863" y="2528888"/>
          <p14:tracePt t="16792" x="10456863" y="2520950"/>
          <p14:tracePt t="16812" x="10456863" y="2511425"/>
          <p14:tracePt t="16847" x="10466388" y="2511425"/>
          <p14:tracePt t="16856" x="10474325" y="2511425"/>
          <p14:tracePt t="16862" x="10483850" y="2511425"/>
          <p14:tracePt t="16871" x="10493375" y="2511425"/>
          <p14:tracePt t="16891" x="10510838" y="2511425"/>
          <p14:tracePt t="16905" x="10529888" y="2511425"/>
          <p14:tracePt t="16922" x="10539413" y="2511425"/>
          <p14:tracePt t="16925" x="10556875" y="2511425"/>
          <p14:tracePt t="16940" x="10566400" y="2511425"/>
          <p14:tracePt t="16955" x="10575925" y="2511425"/>
          <p14:tracePt t="16972" x="10593388" y="2511425"/>
          <p14:tracePt t="16974" x="10612438" y="2511425"/>
          <p14:tracePt t="16990" x="10629900" y="2511425"/>
          <p14:tracePt t="17004" x="10648950" y="2511425"/>
          <p14:tracePt t="17021" x="10658475" y="2511425"/>
          <p14:tracePt t="17024" x="10675938" y="2511425"/>
          <p14:tracePt t="17039" x="10694988" y="2511425"/>
          <p14:tracePt t="17054" x="10712450" y="2511425"/>
          <p14:tracePt t="17071" x="10721975" y="2511425"/>
          <p14:tracePt t="17088" x="10731500" y="2511425"/>
          <p14:tracePt t="17090" x="10739438" y="2511425"/>
          <p14:tracePt t="17129" x="10702925" y="2492375"/>
          <p14:tracePt t="17137" x="10502900" y="2455863"/>
          <p14:tracePt t="17143" x="10191750" y="2438400"/>
          <p14:tracePt t="17154" x="9507538" y="2355850"/>
          <p14:tracePt t="17171" x="8264525" y="2309813"/>
          <p14:tracePt t="17188" x="7351713" y="2346325"/>
          <p14:tracePt t="17204" x="6602413" y="2365375"/>
          <p14:tracePt t="17207" x="6146800" y="2392363"/>
          <p14:tracePt t="17222" x="5726113" y="2392363"/>
          <p14:tracePt t="17238" x="5241925" y="2382838"/>
          <p14:tracePt t="17255" x="4857750" y="2355850"/>
          <p14:tracePt t="17257" x="4694238" y="2319338"/>
          <p14:tracePt t="17272" x="4492625" y="2282825"/>
          <p14:tracePt t="17288" x="4229100" y="2192338"/>
          <p14:tracePt t="17306" x="3890963" y="2046288"/>
          <p14:tracePt t="17321" x="3771900" y="2009775"/>
          <p14:tracePt t="17339" x="3652838" y="1973263"/>
          <p14:tracePt t="17342" x="3589338" y="1963738"/>
          <p14:tracePt t="17355" x="3506788" y="1944688"/>
          <p14:tracePt t="17371" x="3489325" y="1944688"/>
          <p14:tracePt t="17651" x="3351213" y="1973263"/>
          <p14:tracePt t="17659" x="3187700" y="2017713"/>
          <p14:tracePt t="17673" x="2830513" y="2127250"/>
          <p14:tracePt t="17687" x="2611438" y="2163763"/>
          <p14:tracePt t="17704" x="2520950" y="2209800"/>
          <p14:tracePt t="17707" x="2438400" y="2265363"/>
          <p14:tracePt t="17722" x="2236788" y="2355850"/>
          <p14:tracePt t="17738" x="2082800" y="2428875"/>
          <p14:tracePt t="17754" x="1944688" y="2520950"/>
          <p14:tracePt t="17757" x="1900238" y="2547938"/>
          <p14:tracePt t="17771" x="1871663" y="2574925"/>
          <p14:tracePt t="17788" x="1835150" y="2593975"/>
          <p14:tracePt t="17804" x="1817688" y="2620963"/>
          <p14:tracePt t="17821" x="1798638" y="2620963"/>
          <p14:tracePt t="17838" x="1798638" y="2630488"/>
          <p14:tracePt t="17856" x="1790700" y="2638425"/>
          <p14:tracePt t="17872" x="1781175" y="2638425"/>
          <p14:tracePt t="17887" x="1781175" y="2647950"/>
          <p14:tracePt t="17905" x="1781175" y="2657475"/>
          <p14:tracePt t="17921" x="1781175" y="2667000"/>
          <p14:tracePt t="17939" x="1781175" y="2674938"/>
          <p14:tracePt t="17960" x="1781175" y="2684463"/>
          <p14:tracePt t="17982" x="1781175" y="2703513"/>
          <p14:tracePt t="17989" x="1781175" y="2711450"/>
          <p14:tracePt t="18004" x="1781175" y="2730500"/>
          <p14:tracePt t="18021" x="1790700" y="2740025"/>
          <p14:tracePt t="18023" x="1790700" y="2747963"/>
          <p14:tracePt t="18039" x="1798638" y="2776538"/>
          <p14:tracePt t="18054" x="1808163" y="2794000"/>
          <p14:tracePt t="18071" x="1808163" y="2803525"/>
          <p14:tracePt t="18074" x="1817688" y="2813050"/>
          <p14:tracePt t="18088" x="1817688" y="2830513"/>
          <p14:tracePt t="18090" x="1817688" y="2840038"/>
          <p14:tracePt t="18104" x="1817688" y="2876550"/>
          <p14:tracePt t="18121" x="1817688" y="2894013"/>
          <p14:tracePt t="18138" x="1798638" y="2913063"/>
          <p14:tracePt t="18154" x="1790700" y="2940050"/>
          <p14:tracePt t="18172" x="1762125" y="2959100"/>
          <p14:tracePt t="18187" x="1744663" y="2968625"/>
          <p14:tracePt t="18204" x="1725613" y="2976563"/>
          <p14:tracePt t="18206" x="1708150" y="2986088"/>
          <p14:tracePt t="18222" x="1689100" y="2986088"/>
          <p14:tracePt t="18237" x="1671638" y="2995613"/>
          <p14:tracePt t="18254" x="1662113" y="2995613"/>
          <p14:tracePt t="18257" x="1652588" y="3005138"/>
          <p14:tracePt t="18271" x="1644650" y="3005138"/>
          <p14:tracePt t="18287" x="1635125" y="3005138"/>
          <p14:tracePt t="18304" x="1625600" y="3013075"/>
          <p14:tracePt t="18334" x="1625600" y="3022600"/>
          <p14:tracePt t="18348" x="1635125" y="3041650"/>
          <p14:tracePt t="18355" x="1644650" y="3041650"/>
          <p14:tracePt t="18371" x="1662113" y="3059113"/>
          <p14:tracePt t="18388" x="1698625" y="3078163"/>
          <p14:tracePt t="18391" x="1708150" y="3086100"/>
          <p14:tracePt t="18405" x="1725613" y="3086100"/>
          <p14:tracePt t="18421" x="1735138" y="3095625"/>
          <p14:tracePt t="18437" x="1754188" y="3095625"/>
          <p14:tracePt t="18440" x="1762125" y="3095625"/>
          <p14:tracePt t="18455" x="1771650" y="3105150"/>
          <p14:tracePt t="18471" x="1781175" y="3105150"/>
          <p14:tracePt t="18487" x="1790700" y="3114675"/>
          <p14:tracePt t="18504" x="1798638" y="3122613"/>
          <p14:tracePt t="18545" x="1790700" y="3122613"/>
          <p14:tracePt t="18560" x="1781175" y="3122613"/>
          <p14:tracePt t="18566" x="1762125" y="3122613"/>
          <p14:tracePt t="18574" x="1744663" y="3122613"/>
          <p14:tracePt t="18588" x="1725613" y="3122613"/>
          <p14:tracePt t="18590" x="1698625" y="3122613"/>
          <p14:tracePt t="18604" x="1662113" y="3114675"/>
          <p14:tracePt t="18622" x="1616075" y="3114675"/>
          <p14:tracePt t="18624" x="1598613" y="3105150"/>
          <p14:tracePt t="18638" x="1533525" y="3105150"/>
          <p14:tracePt t="18655" x="1506538" y="3095625"/>
          <p14:tracePt t="18671" x="1497013" y="3095625"/>
          <p14:tracePt t="18673" x="1479550" y="3095625"/>
          <p14:tracePt t="18687" x="1460500" y="3095625"/>
          <p14:tracePt t="18704" x="1452563" y="3095625"/>
          <p14:tracePt t="18722" x="1433513" y="3095625"/>
          <p14:tracePt t="18737" x="1423988" y="3095625"/>
          <p14:tracePt t="18754" x="1416050" y="3086100"/>
          <p14:tracePt t="18771" x="1406525" y="3086100"/>
          <p14:tracePt t="18806" x="1406525" y="3078163"/>
          <p14:tracePt t="18813" x="1416050" y="3078163"/>
          <p14:tracePt t="18822" x="1433513" y="3078163"/>
          <p14:tracePt t="18837" x="1516063" y="3059113"/>
          <p14:tracePt t="18855" x="1708150" y="3049588"/>
          <p14:tracePt t="18870" x="1798638" y="3049588"/>
          <p14:tracePt t="18872" x="1881188" y="3032125"/>
          <p14:tracePt t="18888" x="2027238" y="3032125"/>
          <p14:tracePt t="18892" x="2082800" y="3032125"/>
          <p14:tracePt t="18905" x="2163763" y="3032125"/>
          <p14:tracePt t="18921" x="2255838" y="3022600"/>
          <p14:tracePt t="18937" x="2301875" y="3022600"/>
          <p14:tracePt t="18954" x="2309813" y="3013075"/>
          <p14:tracePt t="18956" x="2319338" y="3013075"/>
          <p14:tracePt t="18971" x="2328863" y="3013075"/>
          <p14:tracePt t="18987" x="2346325" y="3013075"/>
          <p14:tracePt t="19004" x="2355850" y="3013075"/>
          <p14:tracePt t="19024" x="2365375" y="3013075"/>
          <p14:tracePt t="19108" x="2346325" y="3013075"/>
          <p14:tracePt t="19116" x="2328863" y="3013075"/>
          <p14:tracePt t="19123" x="2309813" y="3013075"/>
          <p14:tracePt t="19137" x="2265363" y="3013075"/>
          <p14:tracePt t="19154" x="2219325" y="3013075"/>
          <p14:tracePt t="19171" x="2155825" y="3013075"/>
          <p14:tracePt t="19173" x="2127250" y="3022600"/>
          <p14:tracePt t="19187" x="2100263" y="3022600"/>
          <p14:tracePt t="19189" x="2082800" y="3022600"/>
          <p14:tracePt t="19204" x="2054225" y="3022600"/>
          <p14:tracePt t="19222" x="2027238" y="3041650"/>
          <p14:tracePt t="19237" x="2017713" y="3041650"/>
          <p14:tracePt t="19254" x="2009775" y="3041650"/>
          <p14:tracePt t="19256" x="2000250" y="3049588"/>
          <p14:tracePt t="19272" x="1990725" y="3049588"/>
          <p14:tracePt t="19287" x="1981200" y="3049588"/>
          <p14:tracePt t="19306" x="1973263" y="3049588"/>
          <p14:tracePt t="19363" x="1973263" y="3059113"/>
          <p14:tracePt t="19372" x="1981200" y="3059113"/>
          <p14:tracePt t="19384" x="1981200" y="3068638"/>
          <p14:tracePt t="19412" x="1990725" y="3068638"/>
          <p14:tracePt t="19419" x="2000250" y="3068638"/>
          <p14:tracePt t="19432" x="2000250" y="3078163"/>
          <p14:tracePt t="19447" x="2009775" y="3078163"/>
          <p14:tracePt t="19524" x="1981200" y="3078163"/>
          <p14:tracePt t="19532" x="1963738" y="3078163"/>
          <p14:tracePt t="19539" x="1944688" y="3078163"/>
          <p14:tracePt t="19554" x="1881188" y="3086100"/>
          <p14:tracePt t="19571" x="1827213" y="3086100"/>
          <p14:tracePt t="19574" x="1808163" y="3086100"/>
          <p14:tracePt t="19589" x="1781175" y="3086100"/>
          <p14:tracePt t="19604" x="1771650" y="3086100"/>
          <p14:tracePt t="19621" x="1754188" y="3086100"/>
          <p14:tracePt t="19624" x="1744663" y="3086100"/>
          <p14:tracePt t="19639" x="1735138" y="3086100"/>
          <p14:tracePt t="19673" x="1762125" y="3078163"/>
          <p14:tracePt t="19680" x="1835150" y="3059113"/>
          <p14:tracePt t="19690" x="1944688" y="3032125"/>
          <p14:tracePt t="19694" x="2146300" y="3013075"/>
          <p14:tracePt t="19702" x="2346325" y="2995613"/>
          <p14:tracePt t="19722" x="3005138" y="3005138"/>
          <p14:tracePt t="19737" x="3205163" y="2995613"/>
          <p14:tracePt t="19754" x="3397250" y="3005138"/>
          <p14:tracePt t="19772" x="3497263" y="3013075"/>
          <p14:tracePt t="19787" x="3516313" y="3005138"/>
          <p14:tracePt t="19804" x="3525838" y="3005138"/>
          <p14:tracePt t="19842" x="3516313" y="3005138"/>
          <p14:tracePt t="19848" x="3506788" y="3013075"/>
          <p14:tracePt t="19855" x="3497263" y="3013075"/>
          <p14:tracePt t="19871" x="3489325" y="3013075"/>
          <p14:tracePt t="20088" x="3679825" y="2995613"/>
          <p14:tracePt t="20096" x="3990975" y="2959100"/>
          <p14:tracePt t="20105" x="4703763" y="2976563"/>
          <p14:tracePt t="20110" x="5224463" y="2976563"/>
          <p14:tracePt t="20123" x="5908675" y="3013075"/>
          <p14:tracePt t="20138" x="6402388" y="3032125"/>
          <p14:tracePt t="20155" x="6777038" y="3049588"/>
          <p14:tracePt t="20171" x="7050088" y="3068638"/>
          <p14:tracePt t="20174" x="7159625" y="3059113"/>
          <p14:tracePt t="20187" x="7269163" y="3068638"/>
          <p14:tracePt t="20189" x="7451725" y="3068638"/>
          <p14:tracePt t="20204" x="7689850" y="3068638"/>
          <p14:tracePt t="20221" x="7862888" y="3068638"/>
          <p14:tracePt t="20223" x="7935913" y="3068638"/>
          <p14:tracePt t="20237" x="8072438" y="3068638"/>
          <p14:tracePt t="20254" x="8201025" y="3068638"/>
          <p14:tracePt t="20257" x="8247063" y="3078163"/>
          <p14:tracePt t="20272" x="8439150" y="3068638"/>
          <p14:tracePt t="20287" x="8621713" y="3041650"/>
          <p14:tracePt t="20304" x="8794750" y="3059113"/>
          <p14:tracePt t="20307" x="8921750" y="3078163"/>
          <p14:tracePt t="20321" x="9142413" y="3068638"/>
          <p14:tracePt t="20337" x="9388475" y="3059113"/>
          <p14:tracePt t="20353" x="9625013" y="3059113"/>
          <p14:tracePt t="20356" x="9734550" y="3086100"/>
          <p14:tracePt t="20371" x="9853613" y="3095625"/>
          <p14:tracePt t="20388" x="10009188" y="3105150"/>
          <p14:tracePt t="20391" x="10101263" y="3095625"/>
          <p14:tracePt t="20406" x="10310813" y="3068638"/>
          <p14:tracePt t="20420" x="10456863" y="3059113"/>
          <p14:tracePt t="20437" x="10612438" y="3059113"/>
          <p14:tracePt t="20455" x="10768013" y="3041650"/>
          <p14:tracePt t="20470" x="10831513" y="3041650"/>
          <p14:tracePt t="20487" x="10877550" y="3032125"/>
          <p14:tracePt t="20490" x="10885488" y="3032125"/>
          <p14:tracePt t="20504" x="10895013" y="3032125"/>
          <p14:tracePt t="20520" x="10904538" y="3032125"/>
          <p14:tracePt t="20582" x="10904538" y="3022600"/>
          <p14:tracePt t="20603" x="10904538" y="3013075"/>
          <p14:tracePt t="20644" x="10904538" y="3005138"/>
          <p14:tracePt t="20665" x="10895013" y="3005138"/>
          <p14:tracePt t="20687" x="10885488" y="3005138"/>
          <p14:tracePt t="20701" x="10885488" y="2995613"/>
          <p14:tracePt t="20750" x="10885488" y="2986088"/>
          <p14:tracePt t="20771" x="10885488" y="2976563"/>
          <p14:tracePt t="20779" x="10895013" y="2976563"/>
          <p14:tracePt t="20786" x="10904538" y="2968625"/>
          <p14:tracePt t="20803" x="10931525" y="2940050"/>
          <p14:tracePt t="20806" x="10941050" y="2930525"/>
          <p14:tracePt t="20821" x="10977563" y="2913063"/>
          <p14:tracePt t="20837" x="11004550" y="2876550"/>
          <p14:tracePt t="20853" x="11023600" y="2867025"/>
          <p14:tracePt t="20856" x="11031538" y="2857500"/>
          <p14:tracePt t="20871" x="11050588" y="2857500"/>
          <p14:tracePt t="20887" x="11050588" y="2849563"/>
          <p14:tracePt t="20905" x="11068050" y="2849563"/>
          <p14:tracePt t="20920" x="11068050" y="2830513"/>
          <p14:tracePt t="20940" x="11060113" y="2820988"/>
          <p14:tracePt t="20955" x="11050588" y="2813050"/>
          <p14:tracePt t="20958" x="11041063" y="2803525"/>
          <p14:tracePt t="20969" x="10968038" y="2794000"/>
          <p14:tracePt t="20986" x="10904538" y="2794000"/>
          <p14:tracePt t="20989" x="10858500" y="2794000"/>
          <p14:tracePt t="21004" x="10785475" y="2784475"/>
          <p14:tracePt t="21020" x="10712450" y="2776538"/>
          <p14:tracePt t="21036" x="10648950" y="2776538"/>
          <p14:tracePt t="21039" x="10629900" y="2776538"/>
          <p14:tracePt t="21053" x="10602913" y="2776538"/>
          <p14:tracePt t="21056" x="10585450" y="2767013"/>
          <p14:tracePt t="21070" x="10520363" y="2767013"/>
          <p14:tracePt t="21086" x="10483850" y="2767013"/>
          <p14:tracePt t="21089" x="10466388" y="2767013"/>
          <p14:tracePt t="21103" x="10456863" y="2767013"/>
          <p14:tracePt t="21105" x="10437813" y="2767013"/>
          <p14:tracePt t="21120" x="10410825" y="2767013"/>
          <p14:tracePt t="21137" x="10374313" y="2767013"/>
          <p14:tracePt t="21154" x="10347325" y="2767013"/>
          <p14:tracePt t="21170" x="10291763" y="2757488"/>
          <p14:tracePt t="21173" x="10274300" y="2757488"/>
          <p14:tracePt t="21188" x="10145713" y="2740025"/>
          <p14:tracePt t="21204" x="9982200" y="2730500"/>
          <p14:tracePt t="22413" x="9991725" y="2720975"/>
          <p14:tracePt t="22427" x="10009188" y="2720975"/>
          <p14:tracePt t="22437" x="10018713" y="2720975"/>
          <p14:tracePt t="22454" x="10028238" y="2711450"/>
          <p14:tracePt t="22455" x="10036175" y="2711450"/>
          <p14:tracePt t="22470" x="10045700" y="2703513"/>
          <p14:tracePt t="22486" x="10064750" y="2703513"/>
          <p14:tracePt t="22503" x="10072688" y="2703513"/>
          <p14:tracePt t="22520" x="10101263" y="2703513"/>
          <p14:tracePt t="22536" x="10118725" y="2703513"/>
          <p14:tracePt t="22539" x="10128250" y="2703513"/>
          <p14:tracePt t="22554" x="10155238" y="2703513"/>
          <p14:tracePt t="22575" x="10164763" y="2703513"/>
          <p14:tracePt t="22586" x="10174288" y="2703513"/>
          <p14:tracePt t="22604" x="10191750" y="2703513"/>
          <p14:tracePt t="22620" x="10201275" y="2703513"/>
          <p14:tracePt t="22637" x="10210800" y="2703513"/>
          <p14:tracePt t="22681" x="10218738" y="2703513"/>
          <p14:tracePt t="22695" x="10228263" y="2703513"/>
          <p14:tracePt t="22751" x="10237788" y="2703513"/>
          <p14:tracePt t="22906" x="10247313" y="2703513"/>
          <p14:tracePt t="22934" x="10255250" y="2703513"/>
          <p14:tracePt t="22941" x="10264775" y="2703513"/>
          <p14:tracePt t="22970" x="10274300" y="2703513"/>
          <p14:tracePt t="22983" x="10283825" y="2703513"/>
          <p14:tracePt t="22997" x="10291763" y="2703513"/>
          <p14:tracePt t="23005" x="10301288" y="2703513"/>
          <p14:tracePt t="23020" x="10320338" y="2703513"/>
          <p14:tracePt t="23040" x="10337800" y="2703513"/>
          <p14:tracePt t="23054" x="10347325" y="2703513"/>
          <p14:tracePt t="23070" x="10374313" y="2703513"/>
          <p14:tracePt t="23086" x="10410825" y="2703513"/>
          <p14:tracePt t="23089" x="10429875" y="2703513"/>
          <p14:tracePt t="23104" x="10456863" y="2703513"/>
          <p14:tracePt t="23119" x="10520363" y="2711450"/>
          <p14:tracePt t="23136" x="10566400" y="2711450"/>
          <p14:tracePt t="23139" x="10575925" y="2720975"/>
          <p14:tracePt t="23153" x="10602913" y="2720975"/>
          <p14:tracePt t="23169" x="10612438" y="2720975"/>
          <p14:tracePt t="23186" x="10639425" y="2720975"/>
          <p14:tracePt t="23188" x="10648950" y="2730500"/>
          <p14:tracePt t="23203" x="10658475" y="2730500"/>
          <p14:tracePt t="23205" x="10666413" y="2730500"/>
          <p14:tracePt t="23219" x="10675938" y="2730500"/>
          <p14:tracePt t="23237" x="10702925" y="2730500"/>
          <p14:tracePt t="23253" x="10712450" y="2740025"/>
          <p14:tracePt t="23269" x="10721975" y="2740025"/>
          <p14:tracePt t="23288" x="10731500" y="2740025"/>
          <p14:tracePt t="23303" x="10748963" y="2740025"/>
          <p14:tracePt t="23320" x="10758488" y="2740025"/>
          <p14:tracePt t="25479" x="10804525" y="2720975"/>
          <p14:tracePt t="25488" x="10841038" y="2684463"/>
          <p14:tracePt t="25495" x="10868025" y="2667000"/>
          <p14:tracePt t="25520" x="10958513" y="2620963"/>
          <p14:tracePt t="25535" x="10987088" y="2611438"/>
          <p14:tracePt t="25551" x="10995025" y="2593975"/>
          <p14:tracePt t="25568" x="11041063" y="2584450"/>
          <p14:tracePt t="25585" x="11068050" y="2574925"/>
          <p14:tracePt t="25602" x="11096625" y="2574925"/>
          <p14:tracePt t="25619" x="11104563" y="2574925"/>
          <p14:tracePt t="25635" x="11123613" y="2574925"/>
          <p14:tracePt t="25652" x="11133138" y="2574925"/>
          <p14:tracePt t="25654" x="11141075" y="2574925"/>
          <p14:tracePt t="25674" x="11150600" y="2574925"/>
          <p14:tracePt t="25724" x="11160125" y="2574925"/>
          <p14:tracePt t="25738" x="11169650" y="2574925"/>
          <p14:tracePt t="25773" x="11177588" y="2574925"/>
          <p14:tracePt t="25801" x="11187113" y="2574925"/>
          <p14:tracePt t="25823" x="11196638" y="2574925"/>
          <p14:tracePt t="25837" x="11206163" y="2574925"/>
          <p14:tracePt t="25851" x="11214100" y="2574925"/>
          <p14:tracePt t="25858" x="11233150" y="2584450"/>
          <p14:tracePt t="25869" x="11250613" y="2593975"/>
          <p14:tracePt t="25872" x="11269663" y="2593975"/>
          <p14:tracePt t="25887" x="11315700" y="2611438"/>
          <p14:tracePt t="25903" x="11342688" y="2611438"/>
          <p14:tracePt t="25919" x="11388725" y="2620963"/>
          <p14:tracePt t="25922" x="11406188" y="2630488"/>
          <p14:tracePt t="25936" x="11415713" y="2630488"/>
          <p14:tracePt t="25938" x="11434763" y="2630488"/>
          <p14:tracePt t="25952" x="11471275" y="2630488"/>
          <p14:tracePt t="25969" x="11488738" y="2638425"/>
          <p14:tracePt t="25986" x="11507788" y="2638425"/>
          <p14:tracePt t="26002" x="11525250" y="2638425"/>
          <p14:tracePt t="26006" x="11534775" y="2647950"/>
          <p14:tracePt t="26020" x="11544300" y="2647950"/>
          <p14:tracePt t="26022" x="11544300" y="2657475"/>
          <p14:tracePt t="26036" x="11552238" y="2657475"/>
          <p14:tracePt t="26052" x="11561763" y="2667000"/>
          <p14:tracePt t="26055" x="11571288" y="2667000"/>
          <p14:tracePt t="26070" x="11580813" y="2674938"/>
          <p14:tracePt t="26104" x="11588750" y="2674938"/>
          <p14:tracePt t="26120" x="11598275" y="2674938"/>
          <p14:tracePt t="26161" x="11588750" y="2674938"/>
          <p14:tracePt t="26171" x="11580813" y="2667000"/>
          <p14:tracePt t="26175" x="11561763" y="2657475"/>
          <p14:tracePt t="26184" x="11544300" y="2657475"/>
          <p14:tracePt t="26203" x="11488738" y="2630488"/>
          <p14:tracePt t="26219" x="11315700" y="2593975"/>
          <p14:tracePt t="26235" x="10931525" y="2528888"/>
          <p14:tracePt t="26238" x="10702925" y="2511425"/>
          <p14:tracePt t="26253" x="10393363" y="2511425"/>
          <p14:tracePt t="26268" x="9982200" y="2511425"/>
          <p14:tracePt t="26285" x="9571038" y="2511425"/>
          <p14:tracePt t="26288" x="9442450" y="2528888"/>
          <p14:tracePt t="26302" x="9178925" y="2557463"/>
          <p14:tracePt t="26318" x="8848725" y="2593975"/>
          <p14:tracePt t="26335" x="8575675" y="2593975"/>
          <p14:tracePt t="26338" x="8466138" y="2601913"/>
          <p14:tracePt t="26352" x="8347075" y="2630488"/>
          <p14:tracePt t="26369" x="8164513" y="2638425"/>
          <p14:tracePt t="26372" x="8081963" y="2638425"/>
          <p14:tracePt t="26386" x="7972425" y="2638425"/>
          <p14:tracePt t="26401" x="7872413" y="2647950"/>
          <p14:tracePt t="26419" x="7799388" y="2674938"/>
          <p14:tracePt t="26422" x="7780338" y="2684463"/>
          <p14:tracePt t="26436" x="7762875" y="2684463"/>
          <p14:tracePt t="26452" x="7753350" y="2684463"/>
          <p14:tracePt t="26468" x="7735888" y="2684463"/>
          <p14:tracePt t="26731" x="7653338" y="2684463"/>
          <p14:tracePt t="26740" x="7553325" y="2684463"/>
          <p14:tracePt t="26753" x="7315200" y="2667000"/>
          <p14:tracePt t="26769" x="7186613" y="2657475"/>
          <p14:tracePt t="26785" x="7032625" y="2630488"/>
          <p14:tracePt t="26788" x="6913563" y="2601913"/>
          <p14:tracePt t="26802" x="6748463" y="2574925"/>
          <p14:tracePt t="26818" x="6538913" y="2574925"/>
          <p14:tracePt t="26835" x="6319838" y="2547938"/>
          <p14:tracePt t="26838" x="6237288" y="2538413"/>
          <p14:tracePt t="26851" x="6154738" y="2501900"/>
          <p14:tracePt t="26868" x="6091238" y="2501900"/>
          <p14:tracePt t="26885" x="6037263" y="2501900"/>
          <p14:tracePt t="26887" x="6018213" y="2501900"/>
          <p14:tracePt t="26901" x="5991225" y="2501900"/>
          <p14:tracePt t="26919" x="5935663" y="2501900"/>
          <p14:tracePt t="26922" x="5918200" y="2501900"/>
          <p14:tracePt t="26936" x="5826125" y="2501900"/>
          <p14:tracePt t="26951" x="5762625" y="2501900"/>
          <p14:tracePt t="26968" x="5699125" y="2501900"/>
          <p14:tracePt t="26970" x="5670550" y="2501900"/>
          <p14:tracePt t="26985" x="5597525" y="2501900"/>
          <p14:tracePt t="27002" x="5553075" y="2501900"/>
          <p14:tracePt t="27018" x="5497513" y="2511425"/>
          <p14:tracePt t="27021" x="5470525" y="2511425"/>
          <p14:tracePt t="27036" x="5414963" y="2511425"/>
          <p14:tracePt t="27051" x="5387975" y="2520950"/>
          <p14:tracePt t="27068" x="5334000" y="2520950"/>
          <p14:tracePt t="27071" x="5305425" y="2528888"/>
          <p14:tracePt t="27084" x="5260975" y="2528888"/>
          <p14:tracePt t="27102" x="5232400" y="2538413"/>
          <p14:tracePt t="27104" x="5205413" y="2538413"/>
          <p14:tracePt t="27120" x="5178425" y="2547938"/>
          <p14:tracePt t="27134" x="5132388" y="2547938"/>
          <p14:tracePt t="27152" x="5105400" y="2565400"/>
          <p14:tracePt t="27155" x="5095875" y="2565400"/>
          <p14:tracePt t="27168" x="5078413" y="2574925"/>
          <p14:tracePt t="27170" x="5059363" y="2584450"/>
          <p14:tracePt t="27184" x="5041900" y="2601913"/>
          <p14:tracePt t="27203" x="5013325" y="2620963"/>
          <p14:tracePt t="27218" x="5005388" y="2620963"/>
          <p14:tracePt t="27220" x="4995863" y="2620963"/>
          <p14:tracePt t="27234" x="4986338" y="2630488"/>
          <p14:tracePt t="27252" x="4959350" y="2638425"/>
          <p14:tracePt t="27268" x="4949825" y="2647950"/>
          <p14:tracePt t="27284" x="4932363" y="2657475"/>
          <p14:tracePt t="27302" x="4913313" y="2657475"/>
          <p14:tracePt t="27318" x="4903788" y="2667000"/>
          <p14:tracePt t="27334" x="4895850" y="2667000"/>
          <p14:tracePt t="27337" x="4886325" y="2667000"/>
          <p14:tracePt t="27352" x="4886325" y="2674938"/>
          <p14:tracePt t="27368" x="4876800" y="2674938"/>
          <p14:tracePt t="27393" x="4867275" y="2674938"/>
          <p14:tracePt t="27513" x="4867275" y="2684463"/>
          <p14:tracePt t="27520" x="4886325" y="2684463"/>
          <p14:tracePt t="27535" x="4922838" y="2684463"/>
          <p14:tracePt t="27537" x="4949825" y="2693988"/>
          <p14:tracePt t="27551" x="5041900" y="2693988"/>
          <p14:tracePt t="27569" x="5341938" y="2730500"/>
          <p14:tracePt t="27584" x="5451475" y="2740025"/>
          <p14:tracePt t="27602" x="5497513" y="2740025"/>
          <p14:tracePt t="27619" x="5561013" y="2740025"/>
          <p14:tracePt t="27635" x="5580063" y="2740025"/>
          <p14:tracePt t="27651" x="5616575" y="2740025"/>
          <p14:tracePt t="27669" x="5670550" y="2740025"/>
          <p14:tracePt t="27684" x="5689600" y="2730500"/>
          <p14:tracePt t="27701" x="5762625" y="2720975"/>
          <p14:tracePt t="27704" x="5799138" y="2720975"/>
          <p14:tracePt t="27719" x="5872163" y="2720975"/>
          <p14:tracePt t="27734" x="6000750" y="2720975"/>
          <p14:tracePt t="27751" x="6200775" y="2720975"/>
          <p14:tracePt t="27754" x="6329363" y="2720975"/>
          <p14:tracePt t="27768" x="6383338" y="2720975"/>
          <p14:tracePt t="27770" x="6465888" y="2720975"/>
          <p14:tracePt t="27785" x="6575425" y="2720975"/>
          <p14:tracePt t="27788" x="6621463" y="2730500"/>
          <p14:tracePt t="27803" x="6648450" y="2740025"/>
          <p14:tracePt t="27818" x="6711950" y="2740025"/>
          <p14:tracePt t="27834" x="6757988" y="2740025"/>
          <p14:tracePt t="27837" x="6777038" y="2740025"/>
          <p14:tracePt t="27852" x="6813550" y="2740025"/>
          <p14:tracePt t="27868" x="6840538" y="2740025"/>
          <p14:tracePt t="27884" x="6858000" y="2740025"/>
          <p14:tracePt t="27887" x="6867525" y="2740025"/>
          <p14:tracePt t="27901" x="6886575" y="2740025"/>
          <p14:tracePt t="27918" x="6894513" y="2740025"/>
          <p14:tracePt t="27935" x="6904038" y="2740025"/>
          <p14:tracePt t="27937" x="6923088" y="2740025"/>
          <p14:tracePt t="27951" x="6931025" y="2740025"/>
          <p14:tracePt t="27968" x="6940550" y="2740025"/>
          <p14:tracePt t="27985" x="6959600" y="2740025"/>
          <p14:tracePt t="28013" x="6950075" y="2740025"/>
          <p14:tracePt t="28020" x="6931025" y="2740025"/>
          <p14:tracePt t="28035" x="6850063" y="2740025"/>
          <p14:tracePt t="28051" x="6638925" y="2740025"/>
          <p14:tracePt t="28069" x="6438900" y="2730500"/>
          <p14:tracePt t="28071" x="6256338" y="2711450"/>
          <p14:tracePt t="28085" x="6037263" y="2693988"/>
          <p14:tracePt t="28102" x="5935663" y="2693988"/>
          <p14:tracePt t="28105" x="5845175" y="2693988"/>
          <p14:tracePt t="28118" x="5772150" y="2693988"/>
          <p14:tracePt t="28120" x="5662613" y="2693988"/>
          <p14:tracePt t="28135" x="5524500" y="2693988"/>
          <p14:tracePt t="28151" x="5434013" y="2693988"/>
          <p14:tracePt t="28154" x="5378450" y="2693988"/>
          <p14:tracePt t="28169" x="5297488" y="2693988"/>
          <p14:tracePt t="28184" x="5260975" y="2693988"/>
          <p14:tracePt t="28201" x="5224463" y="2693988"/>
          <p14:tracePt t="28204" x="5214938" y="2693988"/>
          <p14:tracePt t="28218" x="5195888" y="2693988"/>
          <p14:tracePt t="28239" x="5187950" y="2693988"/>
          <p14:tracePt t="28253" x="5178425" y="2693988"/>
          <p14:tracePt t="28269" x="5168900" y="2693988"/>
          <p14:tracePt t="28289" x="5159375" y="2693988"/>
          <p14:tracePt t="28303" x="5151438" y="2693988"/>
          <p14:tracePt t="28471" x="5168900" y="2693988"/>
          <p14:tracePt t="28486" x="5187950" y="2693988"/>
          <p14:tracePt t="28492" x="5195888" y="2693988"/>
          <p14:tracePt t="28502" x="5224463" y="2684463"/>
          <p14:tracePt t="28518" x="5251450" y="2684463"/>
          <p14:tracePt t="28521" x="5268913" y="2684463"/>
          <p14:tracePt t="28536" x="5305425" y="2684463"/>
          <p14:tracePt t="28552" x="5341938" y="2684463"/>
          <p14:tracePt t="28568" x="5370513" y="2684463"/>
          <p14:tracePt t="28570" x="5378450" y="2684463"/>
          <p14:tracePt t="28585" x="5397500" y="2684463"/>
          <p14:tracePt t="28601" x="5424488" y="2684463"/>
          <p14:tracePt t="28618" x="5443538" y="2684463"/>
          <p14:tracePt t="28620" x="5451475" y="2684463"/>
          <p14:tracePt t="28634" x="5470525" y="2684463"/>
          <p14:tracePt t="28652" x="5487988" y="2684463"/>
          <p14:tracePt t="28655" x="5497513" y="2684463"/>
          <p14:tracePt t="28668" x="5507038" y="2684463"/>
          <p14:tracePt t="28671" x="5524500" y="2684463"/>
          <p14:tracePt t="28684" x="5543550" y="2684463"/>
          <p14:tracePt t="28702" x="5561013" y="2684463"/>
          <p14:tracePt t="28704" x="5580063" y="2684463"/>
          <p14:tracePt t="28719" x="5597525" y="2684463"/>
          <p14:tracePt t="28734" x="5616575" y="2684463"/>
          <p14:tracePt t="28752" x="5626100" y="2684463"/>
          <p14:tracePt t="28755" x="5643563" y="2684463"/>
          <p14:tracePt t="28768" x="5670550" y="2684463"/>
          <p14:tracePt t="28784" x="5680075" y="2684463"/>
          <p14:tracePt t="28802" x="5699125" y="2684463"/>
          <p14:tracePt t="28804" x="5716588" y="2684463"/>
          <p14:tracePt t="28819" x="5735638" y="2684463"/>
          <p14:tracePt t="28835" x="5745163" y="2684463"/>
          <p14:tracePt t="28838" x="5753100" y="2684463"/>
          <p14:tracePt t="28852" x="5772150" y="2684463"/>
          <p14:tracePt t="28867" x="5789613" y="2684463"/>
          <p14:tracePt t="28884" x="5808663" y="2684463"/>
          <p14:tracePt t="28887" x="5818188" y="2684463"/>
          <p14:tracePt t="28902" x="5845175" y="2684463"/>
          <p14:tracePt t="28918" x="5872163" y="2684463"/>
          <p14:tracePt t="28935" x="5908675" y="2684463"/>
          <p14:tracePt t="28951" x="5918200" y="2684463"/>
          <p14:tracePt t="28953" x="5935663" y="2684463"/>
          <p14:tracePt t="28968" x="5954713" y="2684463"/>
          <p14:tracePt t="28986" x="5981700" y="2684463"/>
          <p14:tracePt t="29002" x="6008688" y="2684463"/>
          <p14:tracePt t="29017" x="6037263" y="2684463"/>
          <p14:tracePt t="29035" x="6073775" y="2684463"/>
          <p14:tracePt t="29051" x="6100763" y="2684463"/>
          <p14:tracePt t="29067" x="6127750" y="2684463"/>
          <p14:tracePt t="29085" x="6164263" y="2684463"/>
          <p14:tracePt t="29101" x="6191250" y="2674938"/>
          <p14:tracePt t="29117" x="6210300" y="2674938"/>
          <p14:tracePt t="29120" x="6237288" y="2674938"/>
          <p14:tracePt t="29134" x="6246813" y="2674938"/>
          <p14:tracePt t="29136" x="6264275" y="2674938"/>
          <p14:tracePt t="29152" x="6283325" y="2674938"/>
          <p14:tracePt t="29155" x="6300788" y="2674938"/>
          <p14:tracePt t="29167" x="6319838" y="2674938"/>
          <p14:tracePt t="29170" x="6337300" y="2674938"/>
          <p14:tracePt t="29186" x="6356350" y="2674938"/>
          <p14:tracePt t="29201" x="6383338" y="2674938"/>
          <p14:tracePt t="29204" x="6402388" y="2674938"/>
          <p14:tracePt t="29219" x="6419850" y="2674938"/>
          <p14:tracePt t="29234" x="6438900" y="2674938"/>
          <p14:tracePt t="29251" x="6456363" y="2674938"/>
          <p14:tracePt t="29254" x="6475413" y="2674938"/>
          <p14:tracePt t="29269" x="6483350" y="2674938"/>
          <p14:tracePt t="29284" x="6511925" y="2674938"/>
          <p14:tracePt t="29301" x="6538913" y="2674938"/>
          <p14:tracePt t="29303" x="6548438" y="2674938"/>
          <p14:tracePt t="29318" x="6575425" y="2667000"/>
          <p14:tracePt t="29334" x="6611938" y="2667000"/>
          <p14:tracePt t="29352" x="6648450" y="2657475"/>
          <p14:tracePt t="29367" x="6667500" y="2647950"/>
          <p14:tracePt t="29370" x="6694488" y="2647950"/>
          <p14:tracePt t="29384" x="6731000" y="2638425"/>
          <p14:tracePt t="29401" x="6831013" y="2611438"/>
          <p14:tracePt t="29417" x="6940550" y="2611438"/>
          <p14:tracePt t="29434" x="7032625" y="2601913"/>
          <p14:tracePt t="29451" x="7150100" y="2584450"/>
          <p14:tracePt t="29467" x="7223125" y="2557463"/>
          <p14:tracePt t="29484" x="7269163" y="2547938"/>
          <p14:tracePt t="29486" x="7278688" y="2547938"/>
          <p14:tracePt t="29501" x="7288213" y="2547938"/>
          <p14:tracePt t="29517" x="7305675" y="2547938"/>
          <p14:tracePt t="29534" x="7324725" y="2547938"/>
          <p14:tracePt t="29536" x="7334250" y="2547938"/>
          <p14:tracePt t="29551" x="7351713" y="2547938"/>
          <p14:tracePt t="29567" x="7361238" y="2547938"/>
          <p14:tracePt t="29570" x="7370763" y="2547938"/>
          <p14:tracePt t="29585" x="7388225" y="2547938"/>
          <p14:tracePt t="29601" x="7407275" y="2547938"/>
          <p14:tracePt t="29620" x="7434263" y="2557463"/>
          <p14:tracePt t="29635" x="7470775" y="2565400"/>
          <p14:tracePt t="29651" x="7507288" y="2574925"/>
          <p14:tracePt t="29668" x="7543800" y="2584450"/>
          <p14:tracePt t="29670" x="7561263" y="2584450"/>
          <p14:tracePt t="29685" x="7597775" y="2593975"/>
          <p14:tracePt t="29700" x="7616825" y="2593975"/>
          <p14:tracePt t="29718" x="7653338" y="2601913"/>
          <p14:tracePt t="29734" x="7680325" y="2601913"/>
          <p14:tracePt t="29751" x="7699375" y="2601913"/>
          <p14:tracePt t="29754" x="7726363" y="2601913"/>
          <p14:tracePt t="29769" x="7743825" y="2601913"/>
          <p14:tracePt t="29784" x="7762875" y="2601913"/>
          <p14:tracePt t="29801" x="7789863" y="2601913"/>
          <p14:tracePt t="29818" x="7808913" y="2601913"/>
          <p14:tracePt t="29834" x="7826375" y="2611438"/>
          <p14:tracePt t="29851" x="7853363" y="2611438"/>
          <p14:tracePt t="29853" x="7862888" y="2611438"/>
          <p14:tracePt t="29868" x="7872413" y="2620963"/>
          <p14:tracePt t="29885" x="7899400" y="2620963"/>
          <p14:tracePt t="29888" x="7908925" y="2630488"/>
          <p14:tracePt t="29901" x="7926388" y="2630488"/>
          <p14:tracePt t="29917" x="7935913" y="2638425"/>
          <p14:tracePt t="29936" x="7945438" y="2638425"/>
          <p14:tracePt t="29972" x="7935913" y="2638425"/>
          <p14:tracePt t="29979" x="7872413" y="2647950"/>
          <p14:tracePt t="29986" x="7816850" y="2657475"/>
          <p14:tracePt t="30000" x="7726363" y="2657475"/>
          <p14:tracePt t="30002" x="7561263" y="2674938"/>
          <p14:tracePt t="30017" x="7142163" y="2720975"/>
          <p14:tracePt t="30035" x="6704013" y="2767013"/>
          <p14:tracePt t="30050" x="6483350" y="2784475"/>
          <p14:tracePt t="30067" x="6310313" y="2794000"/>
          <p14:tracePt t="30084" x="6110288" y="2794000"/>
          <p14:tracePt t="30086" x="6054725" y="2794000"/>
          <p14:tracePt t="30099" x="5972175" y="2794000"/>
          <p14:tracePt t="30117" x="5899150" y="2794000"/>
          <p14:tracePt t="30120" x="5899150" y="2803525"/>
          <p14:tracePt t="30134" x="5872163" y="2803525"/>
          <p14:tracePt t="30151" x="5854700" y="2803525"/>
          <p14:tracePt t="30176" x="5845175" y="2803525"/>
          <p14:tracePt t="30185" x="5835650" y="2803525"/>
          <p14:tracePt t="30226" x="5835650" y="2813050"/>
          <p14:tracePt t="30246" x="5835650" y="2820988"/>
          <p14:tracePt t="30254" x="5845175" y="2830513"/>
          <p14:tracePt t="30268" x="5891213" y="2857500"/>
          <p14:tracePt t="30283" x="6000750" y="2903538"/>
          <p14:tracePt t="30301" x="6173788" y="2986088"/>
          <p14:tracePt t="30303" x="6273800" y="3013075"/>
          <p14:tracePt t="30317" x="6465888" y="3068638"/>
          <p14:tracePt t="30333" x="6584950" y="3068638"/>
          <p14:tracePt t="30350" x="6721475" y="3041650"/>
          <p14:tracePt t="30367" x="6886575" y="2976563"/>
          <p14:tracePt t="30383" x="6931025" y="2949575"/>
          <p14:tracePt t="30400" x="6996113" y="2922588"/>
          <p14:tracePt t="30417" x="7086600" y="2894013"/>
          <p14:tracePt t="30434" x="7123113" y="2876550"/>
          <p14:tracePt t="30437" x="7142163" y="2876550"/>
          <p14:tracePt t="30451" x="7205663" y="2849563"/>
          <p14:tracePt t="30467" x="7232650" y="2849563"/>
          <p14:tracePt t="30483" x="7259638" y="2849563"/>
          <p14:tracePt t="30486" x="7278688" y="2849563"/>
          <p14:tracePt t="30501" x="7296150" y="2849563"/>
          <p14:tracePt t="30517" x="7315200" y="2849563"/>
          <p14:tracePt t="30533" x="7334250" y="2849563"/>
          <p14:tracePt t="30536" x="7342188" y="2840038"/>
          <p14:tracePt t="30550" x="7351713" y="2840038"/>
          <p14:tracePt t="30552" x="7378700" y="2840038"/>
          <p14:tracePt t="30567" x="7424738" y="2840038"/>
          <p14:tracePt t="30584" x="7470775" y="2830513"/>
          <p14:tracePt t="30601" x="7488238" y="2830513"/>
          <p14:tracePt t="30617" x="7524750" y="2830513"/>
          <p14:tracePt t="30635" x="7553325" y="2830513"/>
          <p14:tracePt t="30650" x="7580313" y="2830513"/>
          <p14:tracePt t="30668" x="7607300" y="2830513"/>
          <p14:tracePt t="30670" x="7616825" y="2830513"/>
          <p14:tracePt t="30684" x="7643813" y="2830513"/>
          <p14:tracePt t="30700" x="7653338" y="2830513"/>
          <p14:tracePt t="30717" x="7680325" y="2830513"/>
          <p14:tracePt t="30720" x="7689850" y="2830513"/>
          <p14:tracePt t="30734" x="7707313" y="2830513"/>
          <p14:tracePt t="30750" x="7716838" y="2830513"/>
          <p14:tracePt t="30767" x="7726363" y="2830513"/>
          <p14:tracePt t="30769" x="7735888" y="2830513"/>
          <p14:tracePt t="30783" x="7743825" y="2830513"/>
          <p14:tracePt t="30800" x="7753350" y="2830513"/>
          <p14:tracePt t="30803" x="7762875" y="2830513"/>
          <p14:tracePt t="30818" x="7772400" y="2830513"/>
          <p14:tracePt t="30901" x="7772400" y="2820988"/>
          <p14:tracePt t="30918" x="7743825" y="2813050"/>
          <p14:tracePt t="30925" x="7670800" y="2784475"/>
          <p14:tracePt t="30936" x="7524750" y="2757488"/>
          <p14:tracePt t="30940" x="7178675" y="2703513"/>
          <p14:tracePt t="30950" x="6794500" y="2684463"/>
          <p14:tracePt t="30951" x="6456363" y="2657475"/>
          <p14:tracePt t="30968" x="5991225" y="2667000"/>
          <p14:tracePt t="30983" x="5745163" y="2711450"/>
          <p14:tracePt t="30986" x="5580063" y="2711450"/>
          <p14:tracePt t="31001" x="5214938" y="2784475"/>
          <p14:tracePt t="31017" x="4740275" y="2867025"/>
          <p14:tracePt t="31034" x="4411663" y="2913063"/>
          <p14:tracePt t="31036" x="4210050" y="2913063"/>
          <p14:tracePt t="31050" x="3981450" y="2949575"/>
          <p14:tracePt t="31052" x="3798888" y="2968625"/>
          <p14:tracePt t="31067" x="3379788" y="2959100"/>
          <p14:tracePt t="31071" x="3251200" y="2959100"/>
          <p14:tracePt t="31084" x="3005138" y="2930525"/>
          <p14:tracePt t="31100" x="2730500" y="2930525"/>
          <p14:tracePt t="31117" x="2493963" y="2968625"/>
          <p14:tracePt t="31119" x="2419350" y="2968625"/>
          <p14:tracePt t="31134" x="2301875" y="2986088"/>
          <p14:tracePt t="31150" x="2192338" y="2995613"/>
          <p14:tracePt t="31168" x="2090738" y="3005138"/>
          <p14:tracePt t="31170" x="2054225" y="3022600"/>
          <p14:tracePt t="31184" x="2009775" y="3032125"/>
          <p14:tracePt t="31201" x="1944688" y="3041650"/>
          <p14:tracePt t="31218" x="1890713" y="3049588"/>
          <p14:tracePt t="31233" x="1863725" y="3049588"/>
          <p14:tracePt t="31250" x="1844675" y="3049588"/>
          <p14:tracePt t="31253" x="1835150" y="3049588"/>
          <p14:tracePt t="31267" x="1817688" y="3049588"/>
          <p14:tracePt t="31317" x="1844675" y="3049588"/>
          <p14:tracePt t="31324" x="1927225" y="3049588"/>
          <p14:tracePt t="31333" x="2163763" y="3022600"/>
          <p14:tracePt t="31350" x="3214688" y="3059113"/>
          <p14:tracePt t="31352" x="3616325" y="3151188"/>
          <p14:tracePt t="31367" x="4127500" y="3232150"/>
          <p14:tracePt t="31384" x="4346575" y="3287713"/>
          <p14:tracePt t="31400" x="4511675" y="3324225"/>
          <p14:tracePt t="31402" x="4584700" y="3341688"/>
          <p14:tracePt t="31417" x="4638675" y="3351213"/>
          <p14:tracePt t="31434" x="4684713" y="3341688"/>
          <p14:tracePt t="31437" x="4711700" y="3333750"/>
          <p14:tracePt t="31451" x="4721225" y="3324225"/>
          <p14:tracePt t="31466" x="4730750" y="3324225"/>
          <p14:tracePt t="31484" x="4730750" y="3314700"/>
          <p14:tracePt t="31487" x="4740275" y="3314700"/>
          <p14:tracePt t="31501" x="4748213" y="3305175"/>
          <p14:tracePt t="31528" x="4757738" y="3305175"/>
          <p14:tracePt t="31536" x="4767263" y="3305175"/>
          <p14:tracePt t="31585" x="4776788" y="3305175"/>
          <p14:tracePt t="31599" x="4784725" y="3305175"/>
          <p14:tracePt t="31627" x="4794250" y="3305175"/>
          <p14:tracePt t="31635" x="4803775" y="3305175"/>
          <p14:tracePt t="31648" x="4813300" y="3305175"/>
          <p14:tracePt t="31655" x="4821238" y="3305175"/>
          <p14:tracePt t="31670" x="4830763" y="3305175"/>
          <p14:tracePt t="31685" x="4876800" y="3305175"/>
          <p14:tracePt t="31700" x="4932363" y="3314700"/>
          <p14:tracePt t="31717" x="4968875" y="3333750"/>
          <p14:tracePt t="31719" x="4976813" y="3341688"/>
          <p14:tracePt t="31734" x="5005388" y="3351213"/>
          <p14:tracePt t="31750" x="5013325" y="3360738"/>
          <p14:tracePt t="31768" x="5041900" y="3370263"/>
          <p14:tracePt t="31784" x="5049838" y="3370263"/>
          <p14:tracePt t="31800" x="5059363" y="3370263"/>
          <p14:tracePt t="31817" x="5059363" y="3378200"/>
          <p14:tracePt t="31833" x="5059363" y="3387725"/>
          <p14:tracePt t="31850" x="5005388" y="3387725"/>
          <p14:tracePt t="31853" x="4932363" y="3387725"/>
          <p14:tracePt t="31866" x="4840288" y="3387725"/>
          <p14:tracePt t="31869" x="4748213" y="3387725"/>
          <p14:tracePt t="31883" x="4475163" y="3351213"/>
          <p14:tracePt t="31901" x="4210050" y="3297238"/>
          <p14:tracePt t="31903" x="4119563" y="3297238"/>
          <p14:tracePt t="31916" x="4000500" y="3287713"/>
          <p14:tracePt t="31934" x="3898900" y="3260725"/>
          <p14:tracePt t="31936" x="3854450" y="3251200"/>
          <p14:tracePt t="31951" x="3825875" y="3241675"/>
          <p14:tracePt t="31954" x="3808413" y="3232150"/>
          <p14:tracePt t="31967" x="3781425" y="3224213"/>
          <p14:tracePt t="31983" x="3762375" y="3214688"/>
          <p14:tracePt t="31986" x="3762375" y="3205163"/>
          <p14:tracePt t="32001" x="3752850" y="3195638"/>
          <p14:tracePt t="32016" x="3744913" y="3187700"/>
          <p14:tracePt t="32036" x="3744913" y="3168650"/>
          <p14:tracePt t="32050" x="3744913" y="3151188"/>
          <p14:tracePt t="32052" x="3762375" y="3132138"/>
          <p14:tracePt t="32066" x="3781425" y="3105150"/>
          <p14:tracePt t="32085" x="3890963" y="3041650"/>
          <p14:tracePt t="32101" x="4146550" y="2968625"/>
          <p14:tracePt t="32116" x="4356100" y="2940050"/>
          <p14:tracePt t="32134" x="4602163" y="2968625"/>
          <p14:tracePt t="32150" x="4675188" y="2986088"/>
          <p14:tracePt t="32166" x="4740275" y="3013075"/>
          <p14:tracePt t="32169" x="4757738" y="3032125"/>
          <p14:tracePt t="32184" x="4803775" y="3049588"/>
          <p14:tracePt t="32200" x="4849813" y="3068638"/>
          <p14:tracePt t="32217" x="4903788" y="3068638"/>
          <p14:tracePt t="32219" x="4922838" y="3078163"/>
          <p14:tracePt t="32234" x="4949825" y="3095625"/>
          <p14:tracePt t="32250" x="4968875" y="3095625"/>
          <p14:tracePt t="32266" x="4986338" y="3095625"/>
          <p14:tracePt t="32268" x="4995863" y="3095625"/>
          <p14:tracePt t="32283" x="5013325" y="3095625"/>
          <p14:tracePt t="32304" x="5022850" y="3095625"/>
          <p14:tracePt t="32317" x="5032375" y="3095625"/>
          <p14:tracePt t="32333" x="5041900" y="3095625"/>
          <p14:tracePt t="32350" x="5049838" y="3095625"/>
          <p14:tracePt t="32353" x="5059363" y="3095625"/>
          <p14:tracePt t="32380" x="5068888" y="3095625"/>
          <p14:tracePt t="32402" x="5068888" y="3105150"/>
          <p14:tracePt t="32431" x="5059363" y="3114675"/>
          <p14:tracePt t="32437" x="5041900" y="3114675"/>
          <p14:tracePt t="32449" x="5022850" y="3114675"/>
          <p14:tracePt t="32452" x="4968875" y="3122613"/>
          <p14:tracePt t="32466" x="4757738" y="3132138"/>
          <p14:tracePt t="32483" x="4411663" y="3168650"/>
          <p14:tracePt t="32486" x="4283075" y="3195638"/>
          <p14:tracePt t="32501" x="3981450" y="3241675"/>
          <p14:tracePt t="32516" x="3735388" y="3314700"/>
          <p14:tracePt t="32533" x="3543300" y="3351213"/>
          <p14:tracePt t="32535" x="3470275" y="3370263"/>
          <p14:tracePt t="32551" x="3351213" y="3378200"/>
          <p14:tracePt t="32566" x="3324225" y="3378200"/>
          <p14:tracePt t="32583" x="3314700" y="3378200"/>
          <p14:tracePt t="32601" x="3306763" y="3378200"/>
          <p14:tracePt t="32649" x="3324225" y="3378200"/>
          <p14:tracePt t="32655" x="3351213" y="3378200"/>
          <p14:tracePt t="32666" x="3460750" y="3378200"/>
          <p14:tracePt t="32684" x="4192588" y="3406775"/>
          <p14:tracePt t="32700" x="4584700" y="3470275"/>
          <p14:tracePt t="32717" x="4840288" y="3487738"/>
          <p14:tracePt t="32720" x="4949825" y="3497263"/>
          <p14:tracePt t="32734" x="5049838" y="3497263"/>
          <p14:tracePt t="32750" x="5151438" y="3479800"/>
          <p14:tracePt t="32767" x="5195888" y="3470275"/>
          <p14:tracePt t="32769" x="5232400" y="3460750"/>
          <p14:tracePt t="32783" x="5251450" y="3451225"/>
          <p14:tracePt t="32800" x="5268913" y="3433763"/>
          <p14:tracePt t="32803" x="5278438" y="3433763"/>
          <p14:tracePt t="32816" x="5287963" y="3424238"/>
          <p14:tracePt t="32819" x="5297488" y="3414713"/>
          <p14:tracePt t="32833" x="5314950" y="3406775"/>
          <p14:tracePt t="32850" x="5314950" y="3397250"/>
          <p14:tracePt t="32853" x="5334000" y="3397250"/>
          <p14:tracePt t="32867" x="5351463" y="3397250"/>
          <p14:tracePt t="32883" x="5360988" y="3387725"/>
          <p14:tracePt t="32901" x="5370513" y="3370263"/>
          <p14:tracePt t="32903" x="5378450" y="3360738"/>
          <p14:tracePt t="32917" x="5407025" y="3341688"/>
          <p14:tracePt t="32933" x="5424488" y="3333750"/>
          <p14:tracePt t="32937" x="5443538" y="3305175"/>
          <p14:tracePt t="32952" x="5480050" y="3278188"/>
          <p14:tracePt t="32967" x="5497513" y="3278188"/>
          <p14:tracePt t="32969" x="5507038" y="3260725"/>
          <p14:tracePt t="32983" x="5524500" y="3260725"/>
          <p14:tracePt t="33001" x="5543550" y="3241675"/>
          <p14:tracePt t="33016" x="5553075" y="3232150"/>
          <p14:tracePt t="33033" x="5561013" y="3232150"/>
          <p14:tracePt t="33035" x="5570538" y="3232150"/>
          <p14:tracePt t="33050" x="5570538" y="3224213"/>
          <p14:tracePt t="33066" x="5580063" y="3214688"/>
          <p14:tracePt t="33083" x="5580063" y="3205163"/>
          <p14:tracePt t="33085" x="5570538" y="3195638"/>
          <p14:tracePt t="33100" x="5553075" y="3195638"/>
          <p14:tracePt t="33117" x="5497513" y="3178175"/>
          <p14:tracePt t="33120" x="5480050" y="3178175"/>
          <p14:tracePt t="33132" x="5451475" y="3178175"/>
          <p14:tracePt t="33135" x="5424488" y="3178175"/>
          <p14:tracePt t="33149" x="5360988" y="3178175"/>
          <p14:tracePt t="33166" x="5305425" y="3178175"/>
          <p14:tracePt t="33169" x="5287963" y="3178175"/>
          <p14:tracePt t="33183" x="5260975" y="3178175"/>
          <p14:tracePt t="33199" x="5224463" y="3178175"/>
          <p14:tracePt t="33216" x="5205413" y="3178175"/>
          <p14:tracePt t="33219" x="5195888" y="3178175"/>
          <p14:tracePt t="33233" x="5178425" y="3178175"/>
          <p14:tracePt t="33249" x="5159375" y="3178175"/>
          <p14:tracePt t="33266" x="5151438" y="3178175"/>
          <p14:tracePt t="33283" x="5141913" y="3178175"/>
          <p14:tracePt t="33300" x="5122863" y="3178175"/>
          <p14:tracePt t="33316" x="5114925" y="3178175"/>
          <p14:tracePt t="33332" x="5105400" y="3178175"/>
          <p14:tracePt t="33360" x="5105400" y="3168650"/>
          <p14:tracePt t="33381" x="5114925" y="3168650"/>
          <p14:tracePt t="33388" x="5122863" y="3159125"/>
          <p14:tracePt t="33402" x="5132388" y="3159125"/>
          <p14:tracePt t="33417" x="5141913" y="3151188"/>
          <p14:tracePt t="33432" x="5151438" y="3151188"/>
          <p14:tracePt t="33450" x="5168900" y="3141663"/>
          <p14:tracePt t="33467" x="5187950" y="3132138"/>
          <p14:tracePt t="33482" x="5205413" y="3132138"/>
          <p14:tracePt t="33500" x="5232400" y="3122613"/>
          <p14:tracePt t="33516" x="5251450" y="3114675"/>
          <p14:tracePt t="33533" x="5268913" y="3114675"/>
          <p14:tracePt t="33550" x="5287963" y="3114675"/>
          <p14:tracePt t="33566" x="5305425" y="3114675"/>
          <p14:tracePt t="33582" x="5324475" y="3105150"/>
          <p14:tracePt t="33600" x="5341938" y="3105150"/>
          <p14:tracePt t="33602" x="5351463" y="3095625"/>
          <p14:tracePt t="33621" x="5370513" y="3095625"/>
          <p14:tracePt t="33635" x="5378450" y="3095625"/>
          <p14:tracePt t="33649" x="5397500" y="3095625"/>
          <p14:tracePt t="33666" x="5407025" y="3095625"/>
          <p14:tracePt t="33684" x="5414963" y="3095625"/>
          <p14:tracePt t="33686" x="5424488" y="3095625"/>
          <p14:tracePt t="33699" x="5434013" y="3095625"/>
          <p14:tracePt t="33716" x="5434013" y="3086100"/>
          <p14:tracePt t="33719" x="5443538" y="3086100"/>
          <p14:tracePt t="33734" x="5451475" y="3086100"/>
          <p14:tracePt t="33761" x="5461000" y="3086100"/>
          <p14:tracePt t="33881" x="5461000" y="3078163"/>
          <p14:tracePt t="34254" x="5653088" y="3049588"/>
          <p14:tracePt t="34261" x="5835650" y="3022600"/>
          <p14:tracePt t="34268" x="6037263" y="2986088"/>
          <p14:tracePt t="34284" x="6329363" y="2995613"/>
          <p14:tracePt t="34300" x="6446838" y="3005138"/>
          <p14:tracePt t="34316" x="6529388" y="3022600"/>
          <p14:tracePt t="34318" x="6557963" y="3022600"/>
          <p14:tracePt t="34333" x="6630988" y="3041650"/>
          <p14:tracePt t="34349" x="6657975" y="3049588"/>
          <p14:tracePt t="34367" x="6684963" y="3059113"/>
          <p14:tracePt t="34383" x="6694488" y="3059113"/>
          <p14:tracePt t="34402" x="6704013" y="3068638"/>
          <p14:tracePt t="34423" x="6704013" y="3078163"/>
          <p14:tracePt t="34452" x="6638925" y="3078163"/>
          <p14:tracePt t="34458" x="6584950" y="3078163"/>
          <p14:tracePt t="34467" x="6492875" y="3068638"/>
          <p14:tracePt t="34483" x="5935663" y="2949575"/>
          <p14:tracePt t="34499" x="5662613" y="2894013"/>
          <p14:tracePt t="34502" x="5543550" y="2867025"/>
          <p14:tracePt t="34517" x="5324475" y="2813050"/>
          <p14:tracePt t="34533" x="5232400" y="2784475"/>
          <p14:tracePt t="34536" x="5178425" y="2776538"/>
          <p14:tracePt t="34550" x="5114925" y="2776538"/>
          <p14:tracePt t="34565" x="5095875" y="2776538"/>
          <p14:tracePt t="34582" x="5086350" y="2776538"/>
          <p14:tracePt t="34600" x="5078413" y="2776538"/>
          <p14:tracePt t="34669" x="5078413" y="2784475"/>
          <p14:tracePt t="34677" x="5086350" y="2794000"/>
          <p14:tracePt t="34685" x="5095875" y="2794000"/>
          <p14:tracePt t="34699" x="5122863" y="2803525"/>
          <p14:tracePt t="34715" x="5187950" y="2830513"/>
          <p14:tracePt t="34733" x="5260975" y="2857500"/>
          <p14:tracePt t="34749" x="5287963" y="2867025"/>
          <p14:tracePt t="34766" x="5324475" y="2876550"/>
          <p14:tracePt t="34768" x="5334000" y="2886075"/>
          <p14:tracePt t="34783" x="5341938" y="2886075"/>
          <p14:tracePt t="34799" x="5351463" y="2894013"/>
          <p14:tracePt t="34815" x="5360988" y="2894013"/>
          <p14:tracePt t="34818" x="5370513" y="2894013"/>
          <p14:tracePt t="34832" x="5378450" y="2894013"/>
          <p14:tracePt t="34849" x="5378450" y="2903538"/>
          <p14:tracePt t="34867" x="5370513" y="2903538"/>
          <p14:tracePt t="34882" x="5314950" y="2913063"/>
          <p14:tracePt t="34899" x="5260975" y="2913063"/>
          <p14:tracePt t="34903" x="5224463" y="2913063"/>
          <p14:tracePt t="34917" x="5168900" y="2913063"/>
          <p14:tracePt t="34932" x="5114925" y="2913063"/>
          <p14:tracePt t="34949" x="5086350" y="2913063"/>
          <p14:tracePt t="34952" x="5068888" y="2913063"/>
          <p14:tracePt t="34965" x="5059363" y="2913063"/>
          <p14:tracePt t="34967" x="5041900" y="2913063"/>
          <p14:tracePt t="34982" x="5032375" y="2913063"/>
          <p14:tracePt t="34999" x="5013325" y="2913063"/>
          <p14:tracePt t="35002" x="5005388" y="2913063"/>
          <p14:tracePt t="35016" x="4995863" y="2913063"/>
          <p14:tracePt t="35032" x="4986338" y="2913063"/>
          <p14:tracePt t="35050" x="4976813" y="2913063"/>
          <p14:tracePt t="35066" x="4968875" y="2913063"/>
          <p14:tracePt t="35082" x="4959350" y="2913063"/>
          <p14:tracePt t="35106" x="4949825" y="2913063"/>
          <p14:tracePt t="35115" x="4940300" y="2913063"/>
          <p14:tracePt t="35132" x="4932363" y="2922588"/>
          <p14:tracePt t="35150" x="4913313" y="2922588"/>
          <p14:tracePt t="35165" x="4876800" y="2922588"/>
          <p14:tracePt t="35184" x="4821238" y="2922588"/>
          <p14:tracePt t="35200" x="4803775" y="2922588"/>
          <p14:tracePt t="35202" x="4776788" y="2930525"/>
          <p14:tracePt t="35215" x="4740275" y="2930525"/>
          <p14:tracePt t="35233" x="4711700" y="2930525"/>
          <p14:tracePt t="35250" x="4703763" y="2930525"/>
          <p14:tracePt t="35265" x="4675188" y="2930525"/>
          <p14:tracePt t="35283" x="4667250" y="2930525"/>
          <p14:tracePt t="35299" x="4657725" y="2930525"/>
          <p14:tracePt t="35316" x="4648200" y="2930525"/>
          <p14:tracePt t="35334" x="4638675" y="2930525"/>
          <p14:tracePt t="35350" x="4630738" y="2930525"/>
          <p14:tracePt t="35402" x="4648200" y="2930525"/>
          <p14:tracePt t="35409" x="4657725" y="2930525"/>
          <p14:tracePt t="35417" x="4675188" y="2930525"/>
          <p14:tracePt t="35432" x="4730750" y="2930525"/>
          <p14:tracePt t="35449" x="4857750" y="2922588"/>
          <p14:tracePt t="35453" x="4895850" y="2922588"/>
          <p14:tracePt t="35466" x="4949825" y="2922588"/>
          <p14:tracePt t="35482" x="5041900" y="2922588"/>
          <p14:tracePt t="35499" x="5105400" y="2913063"/>
          <p14:tracePt t="35502" x="5151438" y="2903538"/>
          <p14:tracePt t="35516" x="5195888" y="2903538"/>
          <p14:tracePt t="35532" x="5224463" y="2894013"/>
          <p14:tracePt t="35549" x="5260975" y="2886075"/>
          <p14:tracePt t="35551" x="5278438" y="2886075"/>
          <p14:tracePt t="35566" x="5314950" y="2876550"/>
          <p14:tracePt t="35582" x="5334000" y="2876550"/>
          <p14:tracePt t="35600" x="5414963" y="2876550"/>
          <p14:tracePt t="35615" x="5461000" y="2876550"/>
          <p14:tracePt t="35632" x="5497513" y="2876550"/>
          <p14:tracePt t="35634" x="5516563" y="2867025"/>
          <p14:tracePt t="35650" x="5570538" y="2867025"/>
          <p14:tracePt t="35665" x="5616575" y="2867025"/>
          <p14:tracePt t="35682" x="5653088" y="2867025"/>
          <p14:tracePt t="35685" x="5670550" y="2867025"/>
          <p14:tracePt t="35699" x="5726113" y="2867025"/>
          <p14:tracePt t="35714" x="5789613" y="2867025"/>
          <p14:tracePt t="35731" x="5808663" y="2867025"/>
          <p14:tracePt t="35748" x="5891213" y="2867025"/>
          <p14:tracePt t="35764" x="5927725" y="2876550"/>
          <p14:tracePt t="35782" x="5954713" y="2876550"/>
          <p14:tracePt t="35798" x="5981700" y="2886075"/>
          <p14:tracePt t="35815" x="6000750" y="2886075"/>
          <p14:tracePt t="35831" x="6027738" y="2886075"/>
          <p14:tracePt t="35847" x="6037263" y="2886075"/>
          <p14:tracePt t="35864" x="6045200" y="2886075"/>
          <p14:tracePt t="35882" x="6064250" y="2886075"/>
          <p14:tracePt t="35897" x="6073775" y="2886075"/>
          <p14:tracePt t="35914" x="6081713" y="2886075"/>
          <p14:tracePt t="35931" x="6091238" y="2886075"/>
          <p14:tracePt t="35947" x="6100763" y="2886075"/>
          <p14:tracePt t="35965" x="6110288" y="2886075"/>
          <p14:tracePt t="35987" x="6118225" y="2886075"/>
          <p14:tracePt t="36191" x="6118225" y="2894013"/>
          <p14:tracePt t="36811" x="6127750" y="2894013"/>
          <p14:tracePt t="36819" x="6137275" y="2894013"/>
          <p14:tracePt t="36833" x="6146800" y="2894013"/>
          <p14:tracePt t="36847" x="6154738" y="2903538"/>
          <p14:tracePt t="36866" x="6183313" y="2913063"/>
          <p14:tracePt t="36883" x="6200775" y="2913063"/>
          <p14:tracePt t="36898" x="6210300" y="2913063"/>
          <p14:tracePt t="36914" x="6227763" y="2913063"/>
          <p14:tracePt t="36933" x="6256338" y="2913063"/>
          <p14:tracePt t="36948" x="6264275" y="2913063"/>
          <p14:tracePt t="36966" x="6273800" y="2922588"/>
          <p14:tracePt t="36981" x="6283325" y="2922588"/>
          <p14:tracePt t="36998" x="6292850" y="2922588"/>
          <p14:tracePt t="37001" x="6300788" y="2922588"/>
          <p14:tracePt t="37017" x="6310313" y="2922588"/>
          <p14:tracePt t="37032" x="6319838" y="2922588"/>
          <p14:tracePt t="37085" x="6310313" y="2922588"/>
          <p14:tracePt t="37093" x="6300788" y="2922588"/>
          <p14:tracePt t="37100" x="6283325" y="2930525"/>
          <p14:tracePt t="37114" x="6264275" y="2930525"/>
          <p14:tracePt t="37116" x="6237288" y="2930525"/>
          <p14:tracePt t="37132" x="6164263" y="2940050"/>
          <p14:tracePt t="37135" x="6137275" y="2949575"/>
          <p14:tracePt t="37149" x="6091238" y="2968625"/>
          <p14:tracePt t="37151" x="6073775" y="2968625"/>
          <p14:tracePt t="37165" x="6054725" y="2968625"/>
          <p14:tracePt t="37182" x="6037263" y="2968625"/>
          <p14:tracePt t="37185" x="6018213" y="2968625"/>
          <p14:tracePt t="37199" x="6000750" y="2968625"/>
          <p14:tracePt t="37215" x="5991225" y="2968625"/>
          <p14:tracePt t="37232" x="5972175" y="2968625"/>
          <p14:tracePt t="37235" x="5964238" y="2968625"/>
          <p14:tracePt t="37249" x="5945188" y="2968625"/>
          <p14:tracePt t="37265" x="5935663" y="2968625"/>
          <p14:tracePt t="37283" x="5918200" y="2968625"/>
          <p14:tracePt t="37299" x="5908675" y="2968625"/>
          <p14:tracePt t="37315" x="5899150" y="2968625"/>
          <p14:tracePt t="37340" x="5891213" y="2968625"/>
          <p14:tracePt t="37375" x="5881688" y="2968625"/>
          <p14:tracePt t="37389" x="5872163" y="2968625"/>
          <p14:tracePt t="37664" x="5881688" y="2968625"/>
          <p14:tracePt t="37996" x="5891213" y="2968625"/>
          <p14:tracePt t="38044" x="5899150" y="2968625"/>
          <p14:tracePt t="38058" x="5908675" y="2968625"/>
          <p14:tracePt t="38066" x="5918200" y="2968625"/>
          <p14:tracePt t="38082" x="5945188" y="2968625"/>
          <p14:tracePt t="38098" x="5964238" y="2968625"/>
          <p14:tracePt t="38101" x="5972175" y="2968625"/>
          <p14:tracePt t="38116" x="6000750" y="2968625"/>
          <p14:tracePt t="38132" x="6027738" y="2968625"/>
          <p14:tracePt t="38148" x="6054725" y="2968625"/>
          <p14:tracePt t="38151" x="6064250" y="2968625"/>
          <p14:tracePt t="38165" x="6073775" y="2968625"/>
          <p14:tracePt t="38167" x="6091238" y="2968625"/>
          <p14:tracePt t="38181" x="6118225" y="2968625"/>
          <p14:tracePt t="38199" x="6137275" y="2968625"/>
          <p14:tracePt t="38214" x="6154738" y="2968625"/>
          <p14:tracePt t="38231" x="6183313" y="2968625"/>
          <p14:tracePt t="38234" x="6200775" y="2968625"/>
          <p14:tracePt t="38248" x="6210300" y="2968625"/>
          <p14:tracePt t="38264" x="6227763" y="2968625"/>
          <p14:tracePt t="38282" x="6256338" y="2968625"/>
          <p14:tracePt t="38285" x="6264275" y="2968625"/>
          <p14:tracePt t="38300" x="6273800" y="2968625"/>
          <p14:tracePt t="38314" x="6292850" y="2968625"/>
          <p14:tracePt t="38332" x="6319838" y="2968625"/>
          <p14:tracePt t="38334" x="6337300" y="2968625"/>
          <p14:tracePt t="38348" x="6356350" y="2968625"/>
          <p14:tracePt t="38364" x="6410325" y="2959100"/>
          <p14:tracePt t="38383" x="6483350" y="2949575"/>
          <p14:tracePt t="38398" x="6521450" y="2940050"/>
          <p14:tracePt t="38415" x="6557963" y="2940050"/>
          <p14:tracePt t="38418" x="6584950" y="2940050"/>
          <p14:tracePt t="38432" x="6621463" y="2930525"/>
          <p14:tracePt t="38448" x="6657975" y="2930525"/>
          <p14:tracePt t="38465" x="6684963" y="2930525"/>
          <p14:tracePt t="38482" x="6704013" y="2930525"/>
          <p14:tracePt t="38498" x="6731000" y="2930525"/>
          <p14:tracePt t="38514" x="6748463" y="2930525"/>
          <p14:tracePt t="38532" x="6757988" y="2930525"/>
          <p14:tracePt t="38547" x="6767513" y="2922588"/>
          <p14:tracePt t="38564" x="6777038" y="2913063"/>
          <p14:tracePt t="38890" x="6850063" y="2913063"/>
          <p14:tracePt t="38899" x="6923088" y="2913063"/>
          <p14:tracePt t="38905" x="6996113" y="2913063"/>
          <p14:tracePt t="38915" x="7086600" y="2913063"/>
          <p14:tracePt t="38932" x="7242175" y="2913063"/>
          <p14:tracePt t="38948" x="7288213" y="2913063"/>
          <p14:tracePt t="38965" x="7305675" y="2913063"/>
          <p14:tracePt t="38989" x="7315200" y="2913063"/>
          <p14:tracePt t="38997" x="7324725" y="2913063"/>
          <p14:tracePt t="39014" x="7334250" y="2913063"/>
          <p14:tracePt t="39017" x="7342188" y="2913063"/>
          <p14:tracePt t="39031" x="7351713" y="2913063"/>
          <p14:tracePt t="39047" x="7361238" y="2913063"/>
          <p14:tracePt t="39065" x="7378700" y="2913063"/>
          <p14:tracePt t="39067" x="7407275" y="2913063"/>
          <p14:tracePt t="39082" x="7434263" y="2913063"/>
          <p14:tracePt t="39097" x="7507288" y="2903538"/>
          <p14:tracePt t="39115" x="7607300" y="2903538"/>
          <p14:tracePt t="39131" x="7643813" y="2903538"/>
          <p14:tracePt t="39147" x="7707313" y="2903538"/>
          <p14:tracePt t="39150" x="7726363" y="2903538"/>
          <p14:tracePt t="39165" x="7789863" y="2903538"/>
          <p14:tracePt t="39181" x="7808913" y="2903538"/>
          <p14:tracePt t="39197" x="7853363" y="2903538"/>
          <p14:tracePt t="39200" x="7872413" y="2903538"/>
          <p14:tracePt t="39215" x="7889875" y="2903538"/>
          <p14:tracePt t="39216" x="7908925" y="2903538"/>
          <p14:tracePt t="39230" x="7945438" y="2903538"/>
          <p14:tracePt t="39248" x="7981950" y="2903538"/>
          <p14:tracePt t="39250" x="7999413" y="2903538"/>
          <p14:tracePt t="39265" x="8018463" y="2903538"/>
          <p14:tracePt t="39281" x="8045450" y="2903538"/>
          <p14:tracePt t="39299" x="8072438" y="2913063"/>
          <p14:tracePt t="39315" x="8091488" y="2913063"/>
          <p14:tracePt t="39331" x="8101013" y="2913063"/>
          <p14:tracePt t="39334" x="8108950" y="2922588"/>
          <p14:tracePt t="39349" x="8118475" y="2922588"/>
          <p14:tracePt t="39364" x="8137525" y="2922588"/>
          <p14:tracePt t="39382" x="8147050" y="2922588"/>
          <p14:tracePt t="39384" x="8154988" y="2922588"/>
          <p14:tracePt t="39398" x="8164513" y="2922588"/>
          <p14:tracePt t="39414" x="8174038" y="2922588"/>
          <p14:tracePt t="39433" x="8191500" y="2922588"/>
          <p14:tracePt t="39448" x="8201025" y="2930525"/>
          <p14:tracePt t="39465" x="8210550" y="2930525"/>
          <p14:tracePt t="39468" x="8220075" y="2930525"/>
          <p14:tracePt t="39483" x="8237538" y="2930525"/>
          <p14:tracePt t="39498" x="8256588" y="2930525"/>
          <p14:tracePt t="39514" x="8274050" y="2930525"/>
          <p14:tracePt t="39532" x="8283575" y="2930525"/>
          <p14:tracePt t="39547" x="8301038" y="2930525"/>
          <p14:tracePt t="39564" x="8320088" y="2940050"/>
          <p14:tracePt t="39567" x="8329613" y="2940050"/>
          <p14:tracePt t="39582" x="8337550" y="2940050"/>
          <p14:tracePt t="39597" x="8356600" y="2949575"/>
          <p14:tracePt t="39614" x="8383588" y="2959100"/>
          <p14:tracePt t="39631" x="8410575" y="2959100"/>
          <p14:tracePt t="39647" x="8439150" y="2968625"/>
          <p14:tracePt t="39664" x="8447088" y="2968625"/>
          <p14:tracePt t="39681" x="8466138" y="2968625"/>
          <p14:tracePt t="39697" x="8483600" y="2968625"/>
          <p14:tracePt t="39700" x="8493125" y="2968625"/>
          <p14:tracePt t="39714" x="8502650" y="2976563"/>
          <p14:tracePt t="39736" x="8512175" y="2976563"/>
          <p14:tracePt t="39771" x="8520113" y="2976563"/>
          <p14:tracePt t="39785" x="8529638" y="2976563"/>
          <p14:tracePt t="39890" x="8529638" y="2986088"/>
          <p14:tracePt t="39904" x="8520113" y="2986088"/>
          <p14:tracePt t="39918" x="8512175" y="2986088"/>
          <p14:tracePt t="39940" x="8512175" y="2995613"/>
          <p14:tracePt t="39949" x="8502650" y="2995613"/>
          <p14:tracePt t="39961" x="8493125" y="2995613"/>
          <p14:tracePt t="39968" x="8483600" y="2995613"/>
          <p14:tracePt t="39983" x="8483600" y="3005138"/>
          <p14:tracePt t="39998" x="8475663" y="3005138"/>
          <p14:tracePt t="40018" x="8466138" y="3005138"/>
          <p14:tracePt t="40032" x="8466138" y="3013075"/>
          <p14:tracePt t="40047" x="8456613" y="3013075"/>
          <p14:tracePt t="40144" x="8466138" y="3013075"/>
          <p14:tracePt t="40152" x="8475663" y="3013075"/>
          <p14:tracePt t="40164" x="8502650" y="3013075"/>
          <p14:tracePt t="40166" x="8512175" y="3013075"/>
          <p14:tracePt t="40181" x="8520113" y="3013075"/>
          <p14:tracePt t="40183" x="8539163" y="3013075"/>
          <p14:tracePt t="40197" x="8566150" y="3013075"/>
          <p14:tracePt t="40200" x="8593138" y="3013075"/>
          <p14:tracePt t="40215" x="8639175" y="3013075"/>
          <p14:tracePt t="40230" x="8666163" y="3013075"/>
          <p14:tracePt t="40247" x="8685213" y="3013075"/>
          <p14:tracePt t="40264" x="8694738" y="3013075"/>
          <p14:tracePt t="40280" x="8702675" y="3013075"/>
          <p14:tracePt t="40297" x="8721725" y="3013075"/>
          <p14:tracePt t="40314" x="8731250" y="3013075"/>
          <p14:tracePt t="40341" x="8739188" y="3013075"/>
          <p14:tracePt t="40405" x="8721725" y="3013075"/>
          <p14:tracePt t="40412" x="8712200" y="3022600"/>
          <p14:tracePt t="40419" x="8694738" y="3022600"/>
          <p14:tracePt t="40431" x="8666163" y="3022600"/>
          <p14:tracePt t="40433" x="8658225" y="3032125"/>
          <p14:tracePt t="40447" x="8593138" y="3041650"/>
          <p14:tracePt t="40464" x="8512175" y="3049588"/>
          <p14:tracePt t="40482" x="8429625" y="3068638"/>
          <p14:tracePt t="40497" x="8420100" y="3068638"/>
          <p14:tracePt t="40499" x="8410575" y="3068638"/>
          <p14:tracePt t="40513" x="8383588" y="3078163"/>
          <p14:tracePt t="40532" x="8356600" y="3078163"/>
          <p14:tracePt t="40547" x="8347075" y="3086100"/>
          <p14:tracePt t="40563" x="8337550" y="3095625"/>
          <p14:tracePt t="40581" x="8329613" y="3095625"/>
          <p14:tracePt t="40602" x="8320088" y="3105150"/>
          <p14:tracePt t="40617" x="8310563" y="3114675"/>
          <p14:tracePt t="40631" x="8301038" y="3122613"/>
          <p14:tracePt t="40652" x="8293100" y="3132138"/>
          <p14:tracePt t="40672" x="8283575" y="3141663"/>
          <p14:tracePt t="40687" x="8283575" y="3159125"/>
          <p14:tracePt t="40701" x="8283575" y="3187700"/>
          <p14:tracePt t="40715" x="8301038" y="3205163"/>
          <p14:tracePt t="40731" x="8310563" y="3214688"/>
          <p14:tracePt t="40747" x="8329613" y="3241675"/>
          <p14:tracePt t="40765" x="8356600" y="3278188"/>
          <p14:tracePt t="40780" x="8374063" y="3287713"/>
          <p14:tracePt t="40797" x="8374063" y="3305175"/>
          <p14:tracePt t="40800" x="8383588" y="3314700"/>
          <p14:tracePt t="40815" x="8393113" y="3324225"/>
          <p14:tracePt t="40830" x="8402638" y="3324225"/>
          <p14:tracePt t="40848" x="8402638" y="3341688"/>
          <p14:tracePt t="40850" x="8410575" y="3341688"/>
          <p14:tracePt t="40864" x="8410575" y="3351213"/>
          <p14:tracePt t="40881" x="8410575" y="3370263"/>
          <p14:tracePt t="40884" x="8402638" y="3378200"/>
          <p14:tracePt t="40897" x="8383588" y="3387725"/>
          <p14:tracePt t="40899" x="8366125" y="3397250"/>
          <p14:tracePt t="40914" x="8283575" y="3424238"/>
          <p14:tracePt t="40932" x="8072438" y="3470275"/>
          <p14:tracePt t="40934" x="7972425" y="3497263"/>
          <p14:tracePt t="40948" x="7881938" y="3506788"/>
          <p14:tracePt t="40951" x="7753350" y="3533775"/>
          <p14:tracePt t="40963" x="7507288" y="3597275"/>
          <p14:tracePt t="40981" x="7342188" y="3597275"/>
          <p14:tracePt t="40983" x="7278688" y="3597275"/>
          <p14:tracePt t="40998" x="7169150" y="3606800"/>
          <p14:tracePt t="41014" x="7105650" y="3606800"/>
          <p14:tracePt t="41030" x="7050088" y="3616325"/>
          <p14:tracePt t="41033" x="7032625" y="3616325"/>
          <p14:tracePt t="41047" x="7013575" y="3625850"/>
          <p14:tracePt t="41049" x="6986588" y="3633788"/>
          <p14:tracePt t="41063" x="6931025" y="3633788"/>
          <p14:tracePt t="41081" x="6867525" y="3643313"/>
          <p14:tracePt t="41097" x="6821488" y="3643313"/>
          <p14:tracePt t="41113" x="6748463" y="3643313"/>
          <p14:tracePt t="41116" x="6721475" y="3652838"/>
          <p14:tracePt t="41130" x="6694488" y="3652838"/>
          <p14:tracePt t="41133" x="6675438" y="3652838"/>
          <p14:tracePt t="41147" x="6611938" y="3670300"/>
          <p14:tracePt t="41163" x="6548438" y="3679825"/>
          <p14:tracePt t="41166" x="6502400" y="3679825"/>
          <p14:tracePt t="41181" x="6483350" y="3698875"/>
          <p14:tracePt t="41183" x="6456363" y="3698875"/>
          <p14:tracePt t="41197" x="6410325" y="3706813"/>
          <p14:tracePt t="41214" x="6356350" y="3716338"/>
          <p14:tracePt t="41216" x="6346825" y="3716338"/>
          <p14:tracePt t="41230" x="6310313" y="3725863"/>
          <p14:tracePt t="41248" x="6264275" y="3743325"/>
          <p14:tracePt t="41250" x="6246813" y="3752850"/>
          <p14:tracePt t="41265" x="6210300" y="3779838"/>
          <p14:tracePt t="41280" x="6183313" y="3798888"/>
          <p14:tracePt t="41297" x="6146800" y="3825875"/>
          <p14:tracePt t="41299" x="6127750" y="3835400"/>
          <p14:tracePt t="41315" x="6091238" y="3871913"/>
          <p14:tracePt t="41330" x="6064250" y="3898900"/>
          <p14:tracePt t="41347" x="6045200" y="3954463"/>
          <p14:tracePt t="41350" x="6037263" y="3963988"/>
          <p14:tracePt t="41365" x="6018213" y="3990975"/>
          <p14:tracePt t="41381" x="6008688" y="4017963"/>
          <p14:tracePt t="41384" x="6000750" y="4027488"/>
          <p14:tracePt t="41398" x="5991225" y="4044950"/>
          <p14:tracePt t="41413" x="5981700" y="4064000"/>
          <p14:tracePt t="41433" x="5981700" y="4073525"/>
          <p14:tracePt t="41448" x="5981700" y="4090988"/>
          <p14:tracePt t="41464" x="5972175" y="4100513"/>
          <p14:tracePt t="41481" x="5972175" y="4110038"/>
          <p14:tracePt t="41483" x="5964238" y="4110038"/>
          <p14:tracePt t="41498" x="5964238" y="4117975"/>
          <p14:tracePt t="41514" x="5954713" y="4117975"/>
          <p14:tracePt t="41532" x="5927725" y="4117975"/>
          <p14:tracePt t="41547" x="5862638" y="4110038"/>
          <p14:tracePt t="41563" x="5789613" y="4081463"/>
          <p14:tracePt t="41581" x="5689600" y="4044950"/>
          <p14:tracePt t="41597" x="5626100" y="4017963"/>
          <p14:tracePt t="41613" x="5580063" y="4008438"/>
          <p14:tracePt t="41616" x="5561013" y="4008438"/>
          <p14:tracePt t="41632" x="5524500" y="4000500"/>
          <p14:tracePt t="41646" x="5487988" y="4000500"/>
          <p14:tracePt t="41663" x="5451475" y="3981450"/>
          <p14:tracePt t="41666" x="5443538" y="3981450"/>
          <p14:tracePt t="41681" x="5414963" y="3971925"/>
          <p14:tracePt t="41697" x="5397500" y="3971925"/>
          <p14:tracePt t="41713" x="5378450" y="3963988"/>
          <p14:tracePt t="41715" x="5370513" y="3963988"/>
          <p14:tracePt t="41730" x="5360988" y="3954463"/>
          <p14:tracePt t="41747" x="5351463" y="3944938"/>
          <p14:tracePt t="41750" x="5341938" y="3944938"/>
          <p14:tracePt t="41765" x="5334000" y="3944938"/>
          <p14:tracePt t="41781" x="5305425" y="3935413"/>
          <p14:tracePt t="41796" x="5260975" y="3917950"/>
          <p14:tracePt t="41799" x="5251450" y="3908425"/>
          <p14:tracePt t="41814" x="5214938" y="3898900"/>
          <p14:tracePt t="41830" x="5195888" y="3889375"/>
          <p14:tracePt t="41846" x="5187950" y="3881438"/>
          <p14:tracePt t="41849" x="5178425" y="3881438"/>
          <p14:tracePt t="41864" x="5168900" y="3881438"/>
          <p14:tracePt t="41866" x="5159375" y="3881438"/>
          <p14:tracePt t="41880" x="5151438" y="3871913"/>
          <p14:tracePt t="41898" x="5141913" y="3862388"/>
          <p14:tracePt t="41913" x="5141913" y="3852863"/>
          <p14:tracePt t="41931" x="5132388" y="3852863"/>
          <p14:tracePt t="41947" x="5122863" y="3844925"/>
          <p14:tracePt t="41975" x="5122863" y="3835400"/>
          <p14:tracePt t="42004" x="5122863" y="3825875"/>
          <p14:tracePt t="42025" x="5122863" y="3816350"/>
          <p14:tracePt t="42060" x="5122863" y="3808413"/>
          <p14:tracePt t="42081" x="5122863" y="3798888"/>
          <p14:tracePt t="42088" x="5122863" y="3789363"/>
          <p14:tracePt t="42102" x="5132388" y="3789363"/>
          <p14:tracePt t="42152" x="5132388" y="3779838"/>
          <p14:tracePt t="42159" x="5141913" y="3771900"/>
          <p14:tracePt t="42187" x="5151438" y="3771900"/>
          <p14:tracePt t="42194" x="5151438" y="3762375"/>
          <p14:tracePt t="42236" x="5159375" y="3752850"/>
          <p14:tracePt t="42272" x="5168900" y="3743325"/>
          <p14:tracePt t="42293" x="5178425" y="3735388"/>
          <p14:tracePt t="42320" x="5187950" y="3735388"/>
          <p14:tracePt t="42342" x="5187950" y="3725863"/>
          <p14:tracePt t="42357" x="5187950" y="3716338"/>
          <p14:tracePt t="42377" x="5187950" y="3706813"/>
          <p14:tracePt t="42412" x="5195888" y="3698875"/>
          <p14:tracePt t="42426" x="5195888" y="3689350"/>
          <p14:tracePt t="42434" x="5205413" y="3689350"/>
          <p14:tracePt t="42448" x="5214938" y="3679825"/>
          <p14:tracePt t="42463" x="5224463" y="3662363"/>
          <p14:tracePt t="42480" x="5224463" y="3643313"/>
          <p14:tracePt t="42497" x="5232400" y="3625850"/>
          <p14:tracePt t="42513" x="5241925" y="3606800"/>
          <p14:tracePt t="42539" x="5251450" y="3606800"/>
          <p14:tracePt t="42548" x="5251450" y="3597275"/>
          <p14:tracePt t="42575" x="5251450" y="3589338"/>
          <p14:tracePt t="42681" x="5241925" y="3589338"/>
          <p14:tracePt t="42687" x="5232400" y="3589338"/>
          <p14:tracePt t="42702" x="5224463" y="3589338"/>
          <p14:tracePt t="42715" x="5214938" y="3589338"/>
          <p14:tracePt t="42731" x="5205413" y="3589338"/>
          <p14:tracePt t="42751" x="5187950" y="3589338"/>
          <p14:tracePt t="42765" x="5178425" y="3589338"/>
          <p14:tracePt t="42781" x="5159375" y="3589338"/>
          <p14:tracePt t="42797" x="5141913" y="3589338"/>
          <p14:tracePt t="42821" x="5122863" y="3589338"/>
          <p14:tracePt t="42850" x="5114925" y="3589338"/>
          <p14:tracePt t="42899" x="5132388" y="3589338"/>
          <p14:tracePt t="42905" x="5151438" y="3589338"/>
          <p14:tracePt t="42915" x="5159375" y="3589338"/>
          <p14:tracePt t="42930" x="5195888" y="3579813"/>
          <p14:tracePt t="42947" x="5232400" y="3570288"/>
          <p14:tracePt t="42949" x="5251450" y="3570288"/>
          <p14:tracePt t="42964" x="5278438" y="3560763"/>
          <p14:tracePt t="42979" x="5314950" y="3560763"/>
          <p14:tracePt t="42997" x="5334000" y="3560763"/>
          <p14:tracePt t="43013" x="5360988" y="3560763"/>
          <p14:tracePt t="43029" x="5378450" y="3552825"/>
          <p14:tracePt t="43032" x="5387975" y="3552825"/>
          <p14:tracePt t="43048" x="5397500" y="3552825"/>
          <p14:tracePt t="43063" x="5407025" y="3552825"/>
          <p14:tracePt t="43080" x="5414963" y="3552825"/>
          <p14:tracePt t="43097" x="5424488" y="3552825"/>
          <p14:tracePt t="43113" x="5434013" y="3552825"/>
          <p14:tracePt t="43131" x="5443538" y="3552825"/>
          <p14:tracePt t="43166" x="5451475" y="3552825"/>
          <p14:tracePt t="43202" x="5461000" y="3552825"/>
          <p14:tracePt t="43251" x="5470525" y="3552825"/>
          <p14:tracePt t="43272" x="5480050" y="3552825"/>
          <p14:tracePt t="43286" x="5497513" y="3552825"/>
          <p14:tracePt t="43294" x="5516563" y="3552825"/>
          <p14:tracePt t="43301" x="5534025" y="3560763"/>
          <p14:tracePt t="43314" x="5616575" y="3579813"/>
          <p14:tracePt t="43329" x="5826125" y="3643313"/>
          <p14:tracePt t="43347" x="6037263" y="3670300"/>
          <p14:tracePt t="43350" x="6164263" y="3670300"/>
          <p14:tracePt t="43364" x="6273800" y="3662363"/>
          <p14:tracePt t="43379" x="6346825" y="3652838"/>
          <p14:tracePt t="43396" x="6402388" y="3625850"/>
          <p14:tracePt t="43413" x="6446838" y="3606800"/>
          <p14:tracePt t="43415" x="6465888" y="3597275"/>
          <p14:tracePt t="43429" x="6475413" y="3589338"/>
          <p14:tracePt t="43447" x="6483350" y="3589338"/>
          <p14:tracePt t="43449" x="6492875" y="3579813"/>
          <p14:tracePt t="43464" x="6502400" y="3579813"/>
          <p14:tracePt t="43480" x="6502400" y="3570288"/>
          <p14:tracePt t="43496" x="6502400" y="3560763"/>
          <p14:tracePt t="43499" x="6511925" y="3560763"/>
          <p14:tracePt t="43519" x="6521450" y="3560763"/>
          <p14:tracePt t="43548" x="6529388" y="3560763"/>
          <p14:tracePt t="43568" x="6538913" y="3560763"/>
          <p14:tracePt t="43688" x="6529388" y="3560763"/>
          <p14:tracePt t="43696" x="6521450" y="3560763"/>
          <p14:tracePt t="43703" x="6511925" y="3560763"/>
          <p14:tracePt t="43715" x="6502400" y="3570288"/>
          <p14:tracePt t="43730" x="6492875" y="3570288"/>
          <p14:tracePt t="43746" x="6475413" y="3570288"/>
          <p14:tracePt t="43763" x="6456363" y="3579813"/>
          <p14:tracePt t="43780" x="6438900" y="3579813"/>
          <p14:tracePt t="43783" x="6419850" y="3579813"/>
          <p14:tracePt t="43796" x="6402388" y="3579813"/>
          <p14:tracePt t="43813" x="6373813" y="3579813"/>
          <p14:tracePt t="43816" x="6365875" y="3579813"/>
          <p14:tracePt t="43830" x="6356350" y="3579813"/>
          <p14:tracePt t="43846" x="6346825" y="3579813"/>
          <p14:tracePt t="43863" x="6319838" y="3579813"/>
          <p14:tracePt t="43879" x="6310313" y="3579813"/>
          <p14:tracePt t="43896" x="6300788" y="3579813"/>
          <p14:tracePt t="43914" x="6292850" y="3579813"/>
          <p14:tracePt t="43929" x="6283325" y="3579813"/>
          <p14:tracePt t="43946" x="6273800" y="3579813"/>
          <p14:tracePt t="43970" x="6264275" y="3579813"/>
          <p14:tracePt t="43991" x="6256338" y="3579813"/>
          <p14:tracePt t="44069" x="6256338" y="3570288"/>
          <p14:tracePt t="44083" x="6264275" y="3570288"/>
          <p14:tracePt t="44097" x="6283325" y="3570288"/>
          <p14:tracePt t="44103" x="6292850" y="3570288"/>
          <p14:tracePt t="44112" x="6310313" y="3570288"/>
          <p14:tracePt t="44129" x="6346825" y="3552825"/>
          <p14:tracePt t="44146" x="6383338" y="3552825"/>
          <p14:tracePt t="44162" x="6410325" y="3543300"/>
          <p14:tracePt t="44181" x="6456363" y="3533775"/>
          <p14:tracePt t="44196" x="6465888" y="3533775"/>
          <p14:tracePt t="44198" x="6465888" y="3524250"/>
          <p14:tracePt t="44212" x="6475413" y="3524250"/>
          <p14:tracePt t="44231" x="6502400" y="3524250"/>
          <p14:tracePt t="44251" x="6511925" y="3524250"/>
          <p14:tracePt t="44266" x="6521450" y="3524250"/>
          <p14:tracePt t="44286" x="6529388" y="3524250"/>
          <p14:tracePt t="44296" x="6538913" y="3524250"/>
          <p14:tracePt t="44312" x="6548438" y="3524250"/>
          <p14:tracePt t="44315" x="6565900" y="3524250"/>
          <p14:tracePt t="44336" x="6575425" y="3524250"/>
          <p14:tracePt t="44350" x="6584950" y="3524250"/>
          <p14:tracePt t="44371" x="6584950" y="3516313"/>
          <p14:tracePt t="44381" x="6594475" y="3516313"/>
          <p14:tracePt t="44396" x="6602413" y="3516313"/>
          <p14:tracePt t="44412" x="6621463" y="3506788"/>
          <p14:tracePt t="44429" x="6630988" y="3506788"/>
          <p14:tracePt t="44463" x="6638925" y="3506788"/>
          <p14:tracePt t="44491" x="6648450" y="3506788"/>
          <p14:tracePt t="44512" x="6657975" y="3506788"/>
          <p14:tracePt t="44526" x="6667500" y="3506788"/>
          <p14:tracePt t="44534" x="6675438" y="3506788"/>
          <p14:tracePt t="44548" x="6684963" y="3506788"/>
          <p14:tracePt t="44568" x="6694488" y="3506788"/>
          <p14:tracePt t="44590" x="6704013" y="3506788"/>
          <p14:tracePt t="44611" x="6711950" y="3506788"/>
          <p14:tracePt t="44646" x="6721475" y="3506788"/>
          <p14:tracePt t="44660" x="6731000" y="3506788"/>
          <p14:tracePt t="45111" x="6711950" y="3506788"/>
          <p14:tracePt t="45118" x="6704013" y="3506788"/>
          <p14:tracePt t="45134" x="6667500" y="3516313"/>
          <p14:tracePt t="45146" x="6630988" y="3524250"/>
          <p14:tracePt t="45163" x="6594475" y="3533775"/>
          <p14:tracePt t="45179" x="6575425" y="3533775"/>
          <p14:tracePt t="45182" x="6548438" y="3533775"/>
          <p14:tracePt t="45197" x="6529388" y="3533775"/>
          <p14:tracePt t="45212" x="6492875" y="3533775"/>
          <p14:tracePt t="45229" x="6465888" y="3543300"/>
          <p14:tracePt t="45232" x="6446838" y="3552825"/>
          <p14:tracePt t="45246" x="6402388" y="3552825"/>
          <p14:tracePt t="45262" x="6356350" y="3552825"/>
          <p14:tracePt t="45266" x="6329363" y="3552825"/>
          <p14:tracePt t="45280" x="6292850" y="3552825"/>
          <p14:tracePt t="45295" x="6237288" y="3552825"/>
          <p14:tracePt t="45312" x="6183313" y="3570288"/>
          <p14:tracePt t="45330" x="6146800" y="3570288"/>
          <p14:tracePt t="45346" x="6081713" y="3570288"/>
          <p14:tracePt t="45362" x="6037263" y="3570288"/>
          <p14:tracePt t="45365" x="6008688" y="3570288"/>
          <p14:tracePt t="45379" x="5991225" y="3570288"/>
          <p14:tracePt t="45381" x="5945188" y="3570288"/>
          <p14:tracePt t="45395" x="5899150" y="3570288"/>
          <p14:tracePt t="45412" x="5845175" y="3579813"/>
          <p14:tracePt t="45414" x="5818188" y="3579813"/>
          <p14:tracePt t="45429" x="5781675" y="3579813"/>
          <p14:tracePt t="45430" x="5753100" y="3589338"/>
          <p14:tracePt t="45445" x="5716588" y="3589338"/>
          <p14:tracePt t="45463" x="5643563" y="3606800"/>
          <p14:tracePt t="45479" x="5580063" y="3616325"/>
          <p14:tracePt t="45496" x="5534025" y="3616325"/>
          <p14:tracePt t="45499" x="5516563" y="3625850"/>
          <p14:tracePt t="45513" x="5470525" y="3625850"/>
          <p14:tracePt t="45529" x="5434013" y="3625850"/>
          <p14:tracePt t="45546" x="5414963" y="3625850"/>
          <p14:tracePt t="45563" x="5397500" y="3633788"/>
          <p14:tracePt t="45579" x="5378450" y="3643313"/>
          <p14:tracePt t="45582" x="5370513" y="3643313"/>
          <p14:tracePt t="45597" x="5360988" y="3643313"/>
          <p14:tracePt t="45618" x="5351463" y="3643313"/>
          <p14:tracePt t="45630" x="5341938" y="3643313"/>
          <p14:tracePt t="45646" x="5341938" y="3652838"/>
          <p14:tracePt t="45663" x="5334000" y="3662363"/>
          <p14:tracePt t="45679" x="5324475" y="3662363"/>
          <p14:tracePt t="45682" x="5324475" y="3670300"/>
          <p14:tracePt t="45703" x="5324475" y="3679825"/>
          <p14:tracePt t="46266" x="5314950" y="3679825"/>
          <p14:tracePt t="46282" x="5305425" y="3679825"/>
          <p14:tracePt t="46294" x="5297488" y="3689350"/>
          <p14:tracePt t="46302" x="5287963" y="3689350"/>
          <p14:tracePt t="46313" x="5278438" y="3689350"/>
          <p14:tracePt t="46315" x="5268913" y="3689350"/>
          <p14:tracePt t="46329" x="5260975" y="3698875"/>
          <p14:tracePt t="46346" x="5251450" y="3716338"/>
          <p14:tracePt t="46362" x="5241925" y="3725863"/>
          <p14:tracePt t="46365" x="5232400" y="3735388"/>
          <p14:tracePt t="46380" x="5224463" y="3735388"/>
          <p14:tracePt t="46395" x="5214938" y="3743325"/>
          <p14:tracePt t="46412" x="5205413" y="3752850"/>
          <p14:tracePt t="46414" x="5205413" y="3762375"/>
          <p14:tracePt t="46429" x="5195888" y="3771900"/>
          <p14:tracePt t="46449" x="5187950" y="3779838"/>
          <p14:tracePt t="46478" x="5178425" y="3789363"/>
          <p14:tracePt t="46499" x="5168900" y="3789363"/>
          <p14:tracePt t="46519" x="5168900" y="3798888"/>
          <p14:tracePt t="46780" x="5178425" y="3798888"/>
          <p14:tracePt t="46823" x="5187950" y="3798888"/>
          <p14:tracePt t="46872" x="5195888" y="3798888"/>
          <p14:tracePt t="46914" x="5205413" y="3798888"/>
          <p14:tracePt t="46930" x="5214938" y="3798888"/>
          <p14:tracePt t="46937" x="5232400" y="3798888"/>
          <p14:tracePt t="46945" x="5260975" y="3798888"/>
          <p14:tracePt t="46963" x="5314950" y="3808413"/>
          <p14:tracePt t="46978" x="5360988" y="3816350"/>
          <p14:tracePt t="46995" x="5414963" y="3835400"/>
          <p14:tracePt t="47013" x="5480050" y="3844925"/>
          <p14:tracePt t="47029" x="5534025" y="3862388"/>
          <p14:tracePt t="47045" x="5570538" y="3871913"/>
          <p14:tracePt t="47049" x="5589588" y="3881438"/>
          <p14:tracePt t="47063" x="5643563" y="3889375"/>
          <p14:tracePt t="47079" x="5689600" y="3898900"/>
          <p14:tracePt t="47095" x="5735638" y="3908425"/>
          <p14:tracePt t="47097" x="5753100" y="3917950"/>
          <p14:tracePt t="47112" x="5789613" y="3917950"/>
          <p14:tracePt t="47128" x="5826125" y="3927475"/>
          <p14:tracePt t="47145" x="5854700" y="3935413"/>
          <p14:tracePt t="47161" x="5872163" y="3944938"/>
          <p14:tracePt t="47178" x="5881688" y="3954463"/>
          <p14:tracePt t="47181" x="5891213" y="3954463"/>
          <p14:tracePt t="47196" x="5918200" y="3954463"/>
          <p14:tracePt t="47212" x="5945188" y="3954463"/>
          <p14:tracePt t="47229" x="5991225" y="3954463"/>
          <p14:tracePt t="47231" x="6027738" y="3954463"/>
          <p14:tracePt t="47246" x="6127750" y="3954463"/>
          <p14:tracePt t="47262" x="6237288" y="3954463"/>
          <p14:tracePt t="47278" x="6356350" y="3954463"/>
          <p14:tracePt t="47281" x="6392863" y="3954463"/>
          <p14:tracePt t="47295" x="6502400" y="3954463"/>
          <p14:tracePt t="47312" x="6638925" y="3954463"/>
          <p14:tracePt t="47329" x="6784975" y="3971925"/>
          <p14:tracePt t="47331" x="6886575" y="3981450"/>
          <p14:tracePt t="47346" x="7013575" y="3981450"/>
          <p14:tracePt t="47362" x="7077075" y="3981450"/>
          <p14:tracePt t="47365" x="7105650" y="3981450"/>
          <p14:tracePt t="47380" x="7159625" y="3990975"/>
          <p14:tracePt t="47395" x="7205663" y="3990975"/>
          <p14:tracePt t="47411" x="7259638" y="3990975"/>
          <p14:tracePt t="47414" x="7269163" y="3990975"/>
          <p14:tracePt t="47429" x="7288213" y="3990975"/>
          <p14:tracePt t="47445" x="7305675" y="3990975"/>
          <p14:tracePt t="47461" x="7324725" y="3990975"/>
          <p14:tracePt t="47480" x="7324725" y="4000500"/>
          <p14:tracePt t="47495" x="7342188" y="4008438"/>
          <p14:tracePt t="47513" x="7351713" y="4008438"/>
          <p14:tracePt t="47541" x="7351713" y="4017963"/>
          <p14:tracePt t="47569" x="7351713" y="4027488"/>
          <p14:tracePt t="47577" x="7342188" y="4027488"/>
          <p14:tracePt t="47583" x="7324725" y="4027488"/>
          <p14:tracePt t="47596" x="7296150" y="4027488"/>
          <p14:tracePt t="47599" x="7278688" y="4027488"/>
          <p14:tracePt t="47612" x="7215188" y="4027488"/>
          <p14:tracePt t="47628" x="7150100" y="4027488"/>
          <p14:tracePt t="47645" x="7069138" y="4037013"/>
          <p14:tracePt t="47648" x="7040563" y="4037013"/>
          <p14:tracePt t="47662" x="6977063" y="4037013"/>
          <p14:tracePt t="47678" x="6940550" y="4037013"/>
          <p14:tracePt t="47696" x="6886575" y="4044950"/>
          <p14:tracePt t="47712" x="6867525" y="4054475"/>
          <p14:tracePt t="47729" x="6850063" y="4054475"/>
          <p14:tracePt t="47732" x="6831013" y="4054475"/>
          <p14:tracePt t="47746" x="6804025" y="4064000"/>
          <p14:tracePt t="47762" x="6784975" y="4064000"/>
          <p14:tracePt t="47778" x="6767513" y="4073525"/>
          <p14:tracePt t="47795" x="6748463" y="4081463"/>
          <p14:tracePt t="47797" x="6740525" y="4081463"/>
          <p14:tracePt t="47811" x="6711950" y="4090988"/>
          <p14:tracePt t="47828" x="6704013" y="4090988"/>
          <p14:tracePt t="47830" x="6694488" y="4090988"/>
          <p14:tracePt t="47844" x="6675438" y="4110038"/>
          <p14:tracePt t="47860" x="6648450" y="4110038"/>
          <p14:tracePt t="47877" x="6630988" y="4127500"/>
          <p14:tracePt t="47894" x="6602413" y="4127500"/>
          <p14:tracePt t="47911" x="6575425" y="4137025"/>
          <p14:tracePt t="47928" x="6557963" y="4137025"/>
          <p14:tracePt t="47944" x="6538913" y="4146550"/>
          <p14:tracePt t="47961" x="6511925" y="4154488"/>
          <p14:tracePt t="47962" x="6492875" y="4154488"/>
          <p14:tracePt t="47978" x="6465888" y="4154488"/>
          <p14:tracePt t="47994" x="6429375" y="4154488"/>
          <p14:tracePt t="48010" x="6383338" y="4154488"/>
          <p14:tracePt t="48012" x="6356350" y="4154488"/>
          <p14:tracePt t="48027" x="6310313" y="4154488"/>
          <p14:tracePt t="48044" x="6264275" y="4154488"/>
          <p14:tracePt t="48061" x="6219825" y="4154488"/>
          <p14:tracePt t="48062" x="6164263" y="4154488"/>
          <p14:tracePt t="48077" x="6091238" y="4146550"/>
          <p14:tracePt t="48094" x="6045200" y="4137025"/>
          <p14:tracePt t="48111" x="5991225" y="4127500"/>
          <p14:tracePt t="48127" x="5972175" y="4117975"/>
          <p14:tracePt t="48144" x="5964238" y="4117975"/>
          <p14:tracePt t="48145" x="5945188" y="4117975"/>
          <p14:tracePt t="48161" x="5935663" y="4110038"/>
          <p14:tracePt t="48177" x="5927725" y="4110038"/>
          <p14:tracePt t="48193" x="5918200" y="4100513"/>
          <p14:tracePt t="48210" x="5908675" y="4100513"/>
          <p14:tracePt t="48227" x="5908675" y="4090988"/>
          <p14:tracePt t="48266" x="5918200" y="4090988"/>
          <p14:tracePt t="48272" x="5935663" y="4081463"/>
          <p14:tracePt t="48280" x="5945188" y="4073525"/>
          <p14:tracePt t="48294" x="5972175" y="4073525"/>
          <p14:tracePt t="48310" x="6000750" y="4064000"/>
          <p14:tracePt t="48327" x="6037263" y="4054475"/>
          <p14:tracePt t="48329" x="6045200" y="4054475"/>
          <p14:tracePt t="48343" x="6054725" y="4054475"/>
          <p14:tracePt t="48345" x="6073775" y="4054475"/>
          <p14:tracePt t="48361" x="6091238" y="4054475"/>
          <p14:tracePt t="48377" x="6118225" y="4054475"/>
          <p14:tracePt t="48394" x="6146800" y="4054475"/>
          <p14:tracePt t="48410" x="6164263" y="4054475"/>
          <p14:tracePt t="48427" x="6173788" y="4054475"/>
          <p14:tracePt t="48429" x="6183313" y="4054475"/>
          <p14:tracePt t="48449" x="6191250" y="4054475"/>
          <p14:tracePt t="48460" x="6200775" y="4054475"/>
          <p14:tracePt t="48478" x="6210300" y="4054475"/>
          <p14:tracePt t="48494" x="6219825" y="4054475"/>
          <p14:tracePt t="48520" x="6227763" y="4054475"/>
          <p14:tracePt t="48548" x="6237288" y="4054475"/>
          <p14:tracePt t="48569" x="6246813" y="4054475"/>
          <p14:tracePt t="48674" x="6246813" y="4044950"/>
          <p14:tracePt t="49542" x="6256338" y="4044950"/>
          <p14:tracePt t="49549" x="6273800" y="4044950"/>
          <p14:tracePt t="49562" x="6292850" y="4044950"/>
          <p14:tracePt t="49578" x="6319838" y="4044950"/>
          <p14:tracePt t="49595" x="6356350" y="4054475"/>
          <p14:tracePt t="49610" x="6410325" y="4054475"/>
          <p14:tracePt t="49613" x="6429375" y="4054475"/>
          <p14:tracePt t="49627" x="6502400" y="4064000"/>
          <p14:tracePt t="49644" x="6575425" y="4073525"/>
          <p14:tracePt t="49647" x="6602413" y="4073525"/>
          <p14:tracePt t="49661" x="6638925" y="4073525"/>
          <p14:tracePt t="49676" x="6675438" y="4073525"/>
          <p14:tracePt t="49693" x="6694488" y="4081463"/>
          <p14:tracePt t="49711" x="6731000" y="4081463"/>
          <p14:tracePt t="49727" x="6748463" y="4090988"/>
          <p14:tracePt t="49743" x="6757988" y="4100513"/>
          <p14:tracePt t="49760" x="6777038" y="4100513"/>
          <p14:tracePt t="49762" x="6784975" y="4110038"/>
          <p14:tracePt t="49776" x="6804025" y="4110038"/>
          <p14:tracePt t="49793" x="6821488" y="4110038"/>
          <p14:tracePt t="49810" x="6850063" y="4110038"/>
          <p14:tracePt t="49828" x="6867525" y="4110038"/>
          <p14:tracePt t="49830" x="6877050" y="4110038"/>
          <p14:tracePt t="49845" x="6886575" y="4110038"/>
          <p14:tracePt t="49860" x="6904038" y="4110038"/>
          <p14:tracePt t="49877" x="6923088" y="4110038"/>
          <p14:tracePt t="49879" x="6931025" y="4110038"/>
          <p14:tracePt t="49893" x="6940550" y="4110038"/>
          <p14:tracePt t="49894" x="6950075" y="4110038"/>
          <p14:tracePt t="49910" x="6977063" y="4110038"/>
          <p14:tracePt t="49927" x="7013575" y="4110038"/>
          <p14:tracePt t="49943" x="7050088" y="4090988"/>
          <p14:tracePt t="49960" x="7059613" y="4090988"/>
          <p14:tracePt t="49977" x="7096125" y="4081463"/>
          <p14:tracePt t="49993" x="7113588" y="4081463"/>
          <p14:tracePt t="50010" x="7132638" y="4081463"/>
          <p14:tracePt t="50027" x="7142163" y="4081463"/>
          <p14:tracePt t="50043" x="7150100" y="4081463"/>
          <p14:tracePt t="50060" x="7159625" y="4081463"/>
          <p14:tracePt t="50076" x="7169150" y="4081463"/>
          <p14:tracePt t="50094" x="7178675" y="4073525"/>
          <p14:tracePt t="50110" x="7178675" y="4064000"/>
          <p14:tracePt t="50128" x="7169150" y="4064000"/>
          <p14:tracePt t="50145" x="7159625" y="4054475"/>
          <p14:tracePt t="50162" x="7150100" y="4054475"/>
          <p14:tracePt t="50177" x="7142163" y="4044950"/>
          <p14:tracePt t="50196" x="7142163" y="4037013"/>
          <p14:tracePt t="50218" x="7132638" y="4027488"/>
          <p14:tracePt t="50239" x="7123113" y="4017963"/>
          <p14:tracePt t="50908" x="7132638" y="4017963"/>
          <p14:tracePt t="50936" x="7142163" y="4017963"/>
          <p14:tracePt t="50944" x="7150100" y="4017963"/>
          <p14:tracePt t="50950" x="7159625" y="4017963"/>
          <p14:tracePt t="50964" x="7169150" y="4017963"/>
          <p14:tracePt t="50976" x="7178675" y="4017963"/>
          <p14:tracePt t="50994" x="7186613" y="4017963"/>
          <p14:tracePt t="51010" x="7196138" y="4017963"/>
          <p14:tracePt t="51026" x="7205663" y="4017963"/>
          <p14:tracePt t="51056" x="7215188" y="4017963"/>
          <p14:tracePt t="51062" x="7223125" y="4017963"/>
          <p14:tracePt t="51147" x="7232650" y="4017963"/>
          <p14:tracePt t="51196" x="7242175" y="4017963"/>
          <p14:tracePt t="51204" x="7251700" y="4017963"/>
          <p14:tracePt t="51218" x="7269163" y="4017963"/>
          <p14:tracePt t="51226" x="7278688" y="4017963"/>
          <p14:tracePt t="51242" x="7296150" y="4017963"/>
          <p14:tracePt t="51260" x="7315200" y="4017963"/>
          <p14:tracePt t="51261" x="7324725" y="4017963"/>
          <p14:tracePt t="51276" x="7342188" y="4017963"/>
          <p14:tracePt t="51294" x="7351713" y="4017963"/>
          <p14:tracePt t="51295" x="7361238" y="4017963"/>
          <p14:tracePt t="51310" x="7370763" y="4017963"/>
          <p14:tracePt t="51311" x="7378700" y="4017963"/>
          <p14:tracePt t="51326" x="7397750" y="4017963"/>
          <p14:tracePt t="51342" x="7407275" y="4017963"/>
          <p14:tracePt t="51360" x="7424738" y="4017963"/>
          <p14:tracePt t="51376" x="7434263" y="4017963"/>
          <p14:tracePt t="51393" x="7451725" y="4017963"/>
          <p14:tracePt t="51409" x="7461250" y="4017963"/>
          <p14:tracePt t="51451" x="7470775" y="4017963"/>
          <p14:tracePt t="51471" x="7470775" y="4008438"/>
          <p14:tracePt t="51479" x="7480300" y="4008438"/>
          <p14:tracePt t="51485" x="7488238" y="4000500"/>
          <p14:tracePt t="51500" x="7497763" y="4000500"/>
          <p14:tracePt t="51509" x="7507288" y="3990975"/>
          <p14:tracePt t="51526" x="7516813" y="3990975"/>
          <p14:tracePt t="51542" x="7524750" y="3990975"/>
          <p14:tracePt t="51559" x="7534275" y="3990975"/>
          <p14:tracePt t="51578" x="7553325" y="3990975"/>
          <p14:tracePt t="51612" x="7561263" y="3990975"/>
          <p14:tracePt t="51633" x="7570788" y="3990975"/>
          <p14:tracePt t="51661" x="7589838" y="3990975"/>
          <p14:tracePt t="51668" x="7597775" y="3990975"/>
          <p14:tracePt t="51682" x="7607300" y="3981450"/>
          <p14:tracePt t="51692" x="7616825" y="3981450"/>
          <p14:tracePt t="51710" x="7626350" y="3971925"/>
          <p14:tracePt t="51727" x="7643813" y="3963988"/>
          <p14:tracePt t="51743" x="7653338" y="3963988"/>
          <p14:tracePt t="51760" x="7662863" y="3963988"/>
          <p14:tracePt t="51777" x="7670800" y="3963988"/>
          <p14:tracePt t="51792" x="7680325" y="3963988"/>
          <p14:tracePt t="51853" x="7689850" y="3963988"/>
          <p14:tracePt t="51866" x="7699375" y="3963988"/>
          <p14:tracePt t="51888" x="7707313" y="3963988"/>
          <p14:tracePt t="51951" x="7716838" y="3963988"/>
          <p14:tracePt t="52077" x="7726363" y="3963988"/>
          <p14:tracePt t="52105" x="7735888" y="3963988"/>
          <p14:tracePt t="52148" x="7743825" y="3963988"/>
          <p14:tracePt t="52176" x="7753350" y="3963988"/>
          <p14:tracePt t="52218" x="7762875" y="3963988"/>
          <p14:tracePt t="52227" x="7772400" y="3963988"/>
          <p14:tracePt t="52254" x="7780338" y="3963988"/>
          <p14:tracePt t="52275" x="7789863" y="3963988"/>
          <p14:tracePt t="52282" x="7789863" y="3971925"/>
          <p14:tracePt t="52297" x="7799388" y="3971925"/>
          <p14:tracePt t="52309" x="7799388" y="3981450"/>
          <p14:tracePt t="52326" x="7816850" y="3981450"/>
          <p14:tracePt t="52343" x="7835900" y="3981450"/>
          <p14:tracePt t="52366" x="7845425" y="3981450"/>
          <p14:tracePt t="52381" x="7862888" y="3981450"/>
          <p14:tracePt t="52409" x="7872413" y="3981450"/>
          <p14:tracePt t="52430" x="7881938" y="3981450"/>
          <p14:tracePt t="52451" x="7889875" y="3981450"/>
          <p14:tracePt t="52479" x="7899400" y="3981450"/>
          <p14:tracePt t="52592" x="7908925" y="3981450"/>
          <p14:tracePt t="52606" x="7918450" y="3981450"/>
          <p14:tracePt t="52620" x="7926388" y="3981450"/>
          <p14:tracePt t="52635" x="7935913" y="3981450"/>
          <p14:tracePt t="52642" x="7945438" y="3981450"/>
          <p14:tracePt t="52660" x="7954963" y="3981450"/>
          <p14:tracePt t="52684" x="7962900" y="3981450"/>
          <p14:tracePt t="52693" x="7972425" y="3981450"/>
          <p14:tracePt t="52711" x="7981950" y="3981450"/>
          <p14:tracePt t="52728" x="7991475" y="3981450"/>
          <p14:tracePt t="52748" x="7999413" y="3981450"/>
          <p14:tracePt t="52762" x="8008938" y="3981450"/>
          <p14:tracePt t="55988" x="8091488" y="3971925"/>
          <p14:tracePt t="55994" x="8201025" y="3935413"/>
          <p14:tracePt t="56007" x="8293100" y="3927475"/>
          <p14:tracePt t="56025" x="8483600" y="3852863"/>
          <p14:tracePt t="56041" x="8556625" y="3808413"/>
          <p14:tracePt t="56058" x="8694738" y="3762375"/>
          <p14:tracePt t="56059" x="8731250" y="3743325"/>
          <p14:tracePt t="56074" x="8840788" y="3735388"/>
          <p14:tracePt t="56091" x="8885238" y="3735388"/>
          <p14:tracePt t="56108" x="8950325" y="3735388"/>
          <p14:tracePt t="56124" x="9023350" y="3735388"/>
          <p14:tracePt t="56142" x="9040813" y="3735388"/>
          <p14:tracePt t="56145" x="9069388" y="3735388"/>
          <p14:tracePt t="56157" x="9096375" y="3735388"/>
          <p14:tracePt t="56174" x="9132888" y="3735388"/>
          <p14:tracePt t="56193" x="9150350" y="3735388"/>
          <p14:tracePt t="56208" x="9169400" y="3735388"/>
          <p14:tracePt t="56225" x="9196388" y="3735388"/>
          <p14:tracePt t="56227" x="9205913" y="3735388"/>
          <p14:tracePt t="56243" x="9215438" y="3735388"/>
          <p14:tracePt t="56258" x="9223375" y="3735388"/>
          <p14:tracePt t="56275" x="9242425" y="3735388"/>
          <p14:tracePt t="56277" x="9251950" y="3735388"/>
          <p14:tracePt t="56291" x="9251950" y="3743325"/>
          <p14:tracePt t="56308" x="9259888" y="3743325"/>
          <p14:tracePt t="56326" x="9269413" y="3752850"/>
          <p14:tracePt t="56347" x="9269413" y="3762375"/>
          <p14:tracePt t="56368" x="9259888" y="3771900"/>
          <p14:tracePt t="56383" x="9251950" y="3779838"/>
          <p14:tracePt t="56391" x="9232900" y="3789363"/>
          <p14:tracePt t="56407" x="9215438" y="3808413"/>
          <p14:tracePt t="56425" x="9178925" y="3816350"/>
          <p14:tracePt t="56441" x="9150350" y="3835400"/>
          <p14:tracePt t="56457" x="9123363" y="3852863"/>
          <p14:tracePt t="56477" x="9077325" y="3871913"/>
          <p14:tracePt t="56492" x="9059863" y="3871913"/>
          <p14:tracePt t="56509" x="9040813" y="3881438"/>
          <p14:tracePt t="56525" x="9023350" y="3881438"/>
          <p14:tracePt t="56541" x="9004300" y="3889375"/>
          <p14:tracePt t="56559" x="8996363" y="3898900"/>
          <p14:tracePt t="56574" x="8986838" y="3898900"/>
          <p14:tracePt t="56594" x="8977313" y="3898900"/>
          <p14:tracePt t="56608" x="8977313" y="3908425"/>
          <p14:tracePt t="56624" x="8967788" y="3908425"/>
          <p14:tracePt t="56643" x="8959850" y="3908425"/>
          <p14:tracePt t="56664" x="8950325" y="3908425"/>
          <p14:tracePt t="56678" x="8940800" y="3917950"/>
          <p14:tracePt t="56699" x="8931275" y="3927475"/>
          <p14:tracePt t="56714" x="8931275" y="3935413"/>
          <p14:tracePt t="56728" x="8921750" y="3935413"/>
          <p14:tracePt t="56742" x="8921750" y="3944938"/>
          <p14:tracePt t="56759" x="8913813" y="3963988"/>
          <p14:tracePt t="56774" x="8904288" y="3981450"/>
          <p14:tracePt t="56777" x="8904288" y="4000500"/>
          <p14:tracePt t="56792" x="8904288" y="4027488"/>
          <p14:tracePt t="59738" x="8812213" y="4110038"/>
          <p14:tracePt t="59745" x="8666163" y="4183063"/>
          <p14:tracePt t="59759" x="8374063" y="4300538"/>
          <p14:tracePt t="59774" x="8064500" y="4346575"/>
          <p14:tracePt t="59790" x="7772400" y="4292600"/>
          <p14:tracePt t="59792" x="7534275" y="4246563"/>
          <p14:tracePt t="59808" x="7223125" y="4227513"/>
          <p14:tracePt t="59823" x="6923088" y="4200525"/>
          <p14:tracePt t="59840" x="6684963" y="4200525"/>
          <p14:tracePt t="59842" x="6538913" y="4210050"/>
          <p14:tracePt t="59857" x="6319838" y="4237038"/>
          <p14:tracePt t="59874" x="6164263" y="4227513"/>
          <p14:tracePt t="59878" x="6091238" y="4227513"/>
          <p14:tracePt t="59892" x="6018213" y="4219575"/>
          <p14:tracePt t="59908" x="5954713" y="4219575"/>
          <p14:tracePt t="59923" x="5854700" y="4246563"/>
          <p14:tracePt t="59941" x="5772150" y="4264025"/>
          <p14:tracePt t="59957" x="5745163" y="4273550"/>
          <p14:tracePt t="59974" x="5735638" y="4292600"/>
          <p14:tracePt t="59976" x="5726113" y="4292600"/>
          <p14:tracePt t="59990" x="5716588" y="4292600"/>
          <p14:tracePt t="59992" x="5708650" y="4300538"/>
          <p14:tracePt t="60008" x="5689600" y="4310063"/>
          <p14:tracePt t="60011" x="5670550" y="4310063"/>
          <p14:tracePt t="60026" x="5653088" y="4319588"/>
          <p14:tracePt t="60041" x="5589588" y="4319588"/>
          <p14:tracePt t="60058" x="5543550" y="4329113"/>
          <p14:tracePt t="60060" x="5516563" y="4329113"/>
          <p14:tracePt t="60074" x="5461000" y="4337050"/>
          <p14:tracePt t="60091" x="5407025" y="4346575"/>
          <p14:tracePt t="60108" x="5378450" y="4346575"/>
          <p14:tracePt t="60110" x="5360988" y="4356100"/>
          <p14:tracePt t="60125" x="5351463" y="4365625"/>
          <p14:tracePt t="60141" x="5341938" y="4365625"/>
          <p14:tracePt t="60159" x="5314950" y="4373563"/>
          <p14:tracePt t="60174" x="5305425" y="4383088"/>
          <p14:tracePt t="60175" x="5297488" y="4392613"/>
          <p14:tracePt t="60191" x="5278438" y="4410075"/>
          <p14:tracePt t="60208" x="5268913" y="4456113"/>
          <p14:tracePt t="60225" x="5268913" y="4492625"/>
          <p14:tracePt t="60240" x="5287963" y="4538663"/>
          <p14:tracePt t="60257" x="5305425" y="4575175"/>
          <p14:tracePt t="60258" x="5314950" y="4584700"/>
          <p14:tracePt t="60274" x="5314950" y="4602163"/>
          <p14:tracePt t="60291" x="5324475" y="4629150"/>
          <p14:tracePt t="60293" x="5334000" y="4629150"/>
          <p14:tracePt t="60321" x="5341938" y="4638675"/>
          <p14:tracePt t="60329" x="5351463" y="4638675"/>
          <p14:tracePt t="60341" x="5360988" y="4638675"/>
          <p14:tracePt t="60357" x="5370513" y="4611688"/>
          <p14:tracePt t="60374" x="5370513" y="4565650"/>
          <p14:tracePt t="60391" x="5370513" y="4519613"/>
          <p14:tracePt t="60393" x="5370513" y="4502150"/>
          <p14:tracePt t="60408" x="5370513" y="4446588"/>
          <p14:tracePt t="60425" x="5370513" y="4419600"/>
          <p14:tracePt t="60428" x="5370513" y="4402138"/>
          <p14:tracePt t="60443" x="5370513" y="4383088"/>
          <p14:tracePt t="60458" x="5360988" y="4365625"/>
          <p14:tracePt t="60476" x="5351463" y="4356100"/>
          <p14:tracePt t="60492" x="5341938" y="4346575"/>
          <p14:tracePt t="60508" x="5334000" y="4337050"/>
          <p14:tracePt t="60526" x="5324475" y="4329113"/>
          <p14:tracePt t="60542" x="5305425" y="4329113"/>
          <p14:tracePt t="60557" x="5297488" y="4319588"/>
          <p14:tracePt t="60575" x="5297488" y="4310063"/>
          <p14:tracePt t="60591" x="5287963" y="4310063"/>
          <p14:tracePt t="60607" x="5278438" y="4310063"/>
          <p14:tracePt t="60686" x="5287963" y="4310063"/>
          <p14:tracePt t="60694" x="5305425" y="4310063"/>
          <p14:tracePt t="60706" x="5314950" y="4310063"/>
          <p14:tracePt t="60708" x="5324475" y="4310063"/>
          <p14:tracePt t="60723" x="5341938" y="4310063"/>
          <p14:tracePt t="60740" x="5360988" y="4329113"/>
          <p14:tracePt t="60758" x="5397500" y="4337050"/>
          <p14:tracePt t="60773" x="5414963" y="4346575"/>
          <p14:tracePt t="60790" x="5443538" y="4365625"/>
          <p14:tracePt t="60807" x="5470525" y="4373563"/>
          <p14:tracePt t="60809" x="5480050" y="4373563"/>
          <p14:tracePt t="60822" x="5497513" y="4373563"/>
          <p14:tracePt t="60841" x="5507038" y="4373563"/>
          <p14:tracePt t="60843" x="5516563" y="4373563"/>
          <p14:tracePt t="60857" x="5524500" y="4383088"/>
          <p14:tracePt t="60873" x="5543550" y="4392613"/>
          <p14:tracePt t="60890" x="5553075" y="4402138"/>
          <p14:tracePt t="60941" x="5543550" y="4402138"/>
          <p14:tracePt t="60947" x="5534025" y="4392613"/>
          <p14:tracePt t="60962" x="5516563" y="4383088"/>
          <p14:tracePt t="60973" x="5497513" y="4383088"/>
          <p14:tracePt t="60990" x="5480050" y="4373563"/>
          <p14:tracePt t="61006" x="5470525" y="4365625"/>
          <p14:tracePt t="61023" x="5451475" y="4365625"/>
          <p14:tracePt t="61040" x="5434013" y="4365625"/>
          <p14:tracePt t="61056" x="5424488" y="4365625"/>
          <p14:tracePt t="61081" x="5414963" y="4365625"/>
          <p14:tracePt t="61089" x="5407025" y="4365625"/>
          <p14:tracePt t="61108" x="5397500" y="4365625"/>
          <p14:tracePt t="61123" x="5387975" y="4365625"/>
          <p14:tracePt t="61144" x="5378450" y="4373563"/>
          <p14:tracePt t="61173" x="5370513" y="4373563"/>
          <p14:tracePt t="61356" x="5378450" y="4373563"/>
          <p14:tracePt t="61363" x="5387975" y="4373563"/>
          <p14:tracePt t="61374" x="5407025" y="4373563"/>
          <p14:tracePt t="61390" x="5443538" y="4373563"/>
          <p14:tracePt t="61393" x="5461000" y="4373563"/>
          <p14:tracePt t="61407" x="5487988" y="4373563"/>
          <p14:tracePt t="61423" x="5507038" y="4373563"/>
          <p14:tracePt t="61439" x="5524500" y="4373563"/>
          <p14:tracePt t="61456" x="5543550" y="4373563"/>
          <p14:tracePt t="61472" x="5553075" y="4373563"/>
          <p14:tracePt t="61490" x="5561013" y="4373563"/>
          <p14:tracePt t="61491" x="5570538" y="4373563"/>
          <p14:tracePt t="61506" x="5589588" y="4373563"/>
          <p14:tracePt t="61532" x="5597525" y="4373563"/>
          <p14:tracePt t="61582" x="5607050" y="4373563"/>
          <p14:tracePt t="61596" x="5616575" y="4373563"/>
          <p14:tracePt t="61631" x="5626100" y="4373563"/>
          <p14:tracePt t="61645" x="5634038" y="4373563"/>
          <p14:tracePt t="61836" x="5643563" y="4373563"/>
          <p14:tracePt t="61856" x="5653088" y="4373563"/>
          <p14:tracePt t="61905" x="5662613" y="4373563"/>
          <p14:tracePt t="61927" x="5670550" y="4373563"/>
          <p14:tracePt t="61934" x="5680075" y="4373563"/>
          <p14:tracePt t="61948" x="5689600" y="4373563"/>
          <p14:tracePt t="61963" x="5699125" y="4373563"/>
          <p14:tracePt t="61973" x="5708650" y="4373563"/>
          <p14:tracePt t="61991" x="5726113" y="4373563"/>
          <p14:tracePt t="62006" x="5735638" y="4365625"/>
          <p14:tracePt t="62022" x="5753100" y="4365625"/>
          <p14:tracePt t="62041" x="5772150" y="4356100"/>
          <p14:tracePt t="62057" x="5789613" y="4346575"/>
          <p14:tracePt t="62074" x="5808663" y="4346575"/>
          <p14:tracePt t="62075" x="5818188" y="4337050"/>
          <p14:tracePt t="62091" x="5835650" y="4329113"/>
          <p14:tracePt t="62106" x="5854700" y="4329113"/>
          <p14:tracePt t="62123" x="5872163" y="4329113"/>
          <p14:tracePt t="62125" x="5881688" y="4329113"/>
          <p14:tracePt t="62141" x="5881688" y="4319588"/>
          <p14:tracePt t="62156" x="5908675" y="4310063"/>
          <p14:tracePt t="62172" x="5927725" y="4310063"/>
          <p14:tracePt t="62189" x="5945188" y="4300538"/>
          <p14:tracePt t="62207" x="5964238" y="4300538"/>
          <p14:tracePt t="62210" x="5981700" y="4292600"/>
          <p14:tracePt t="62225" x="6000750" y="4292600"/>
          <p14:tracePt t="62240" x="6027738" y="4292600"/>
          <p14:tracePt t="62257" x="6037263" y="4292600"/>
          <p14:tracePt t="62259" x="6045200" y="4283075"/>
          <p14:tracePt t="62274" x="6054725" y="4283075"/>
          <p14:tracePt t="62290" x="6064250" y="4283075"/>
          <p14:tracePt t="62306" x="6091238" y="4283075"/>
          <p14:tracePt t="62309" x="6100763" y="4283075"/>
          <p14:tracePt t="62323" x="6110288" y="4273550"/>
          <p14:tracePt t="62340" x="6146800" y="4273550"/>
          <p14:tracePt t="62356" x="6173788" y="4273550"/>
          <p14:tracePt t="62358" x="6191250" y="4273550"/>
          <p14:tracePt t="62373" x="6200775" y="4273550"/>
          <p14:tracePt t="62389" x="6237288" y="4273550"/>
          <p14:tracePt t="62407" x="6283325" y="4264025"/>
          <p14:tracePt t="62422" x="6300788" y="4264025"/>
          <p14:tracePt t="62439" x="6319838" y="4256088"/>
          <p14:tracePt t="62442" x="6329363" y="4256088"/>
          <p14:tracePt t="62456" x="6356350" y="4256088"/>
          <p14:tracePt t="62473" x="6365875" y="4256088"/>
          <p14:tracePt t="62490" x="6383338" y="4256088"/>
          <p14:tracePt t="62507" x="6402388" y="4256088"/>
          <p14:tracePt t="62523" x="6419850" y="4256088"/>
          <p14:tracePt t="62547" x="6429375" y="4256088"/>
          <p14:tracePt t="62561" x="6438900" y="4256088"/>
          <p14:tracePt t="62575" x="6446838" y="4256088"/>
          <p14:tracePt t="62604" x="6456363" y="4256088"/>
          <p14:tracePt t="62618" x="6465888" y="4256088"/>
          <p14:tracePt t="62639" x="6475413" y="4256088"/>
          <p14:tracePt t="62752" x="6483350" y="4264025"/>
          <p14:tracePt t="62766" x="6483350" y="4273550"/>
          <p14:tracePt t="62793" x="6483350" y="4283075"/>
          <p14:tracePt t="62822" x="6483350" y="4292600"/>
          <p14:tracePt t="62871" x="6475413" y="4292600"/>
          <p14:tracePt t="62878" x="6456363" y="4292600"/>
          <p14:tracePt t="62889" x="6446838" y="4300538"/>
          <p14:tracePt t="62906" x="6402388" y="4319588"/>
          <p14:tracePt t="62923" x="6365875" y="4329113"/>
          <p14:tracePt t="62939" x="6346825" y="4337050"/>
          <p14:tracePt t="62957" x="6319838" y="4346575"/>
          <p14:tracePt t="62973" x="6310313" y="4346575"/>
          <p14:tracePt t="62990" x="6300788" y="4356100"/>
          <p14:tracePt t="62993" x="6300788" y="4365625"/>
          <p14:tracePt t="63006" x="6283325" y="4365625"/>
          <p14:tracePt t="63023" x="6273800" y="4365625"/>
          <p14:tracePt t="63041" x="6264275" y="4365625"/>
          <p14:tracePt t="63062" x="6256338" y="4365625"/>
          <p14:tracePt t="63118" x="6264275" y="4365625"/>
          <p14:tracePt t="63132" x="6273800" y="4365625"/>
          <p14:tracePt t="63139" x="6283325" y="4365625"/>
          <p14:tracePt t="63156" x="6292850" y="4365625"/>
          <p14:tracePt t="63173" x="6329363" y="4356100"/>
          <p14:tracePt t="63175" x="6337300" y="4356100"/>
          <p14:tracePt t="63190" x="6373813" y="4346575"/>
          <p14:tracePt t="63205" x="6410325" y="4346575"/>
          <p14:tracePt t="63222" x="6429375" y="4337050"/>
          <p14:tracePt t="63224" x="6446838" y="4337050"/>
          <p14:tracePt t="63239" x="6456363" y="4329113"/>
          <p14:tracePt t="63256" x="6483350" y="4329113"/>
          <p14:tracePt t="63274" x="6502400" y="4319588"/>
          <p14:tracePt t="63291" x="6521450" y="4319588"/>
          <p14:tracePt t="63307" x="6529388" y="4319588"/>
          <p14:tracePt t="63309" x="6538913" y="4310063"/>
          <p14:tracePt t="63324" x="6557963" y="4310063"/>
          <p14:tracePt t="63339" x="6565900" y="4310063"/>
          <p14:tracePt t="63356" x="6584950" y="4310063"/>
          <p14:tracePt t="63372" x="6602413" y="4310063"/>
          <p14:tracePt t="63389" x="6611938" y="4310063"/>
          <p14:tracePt t="63406" x="6621463" y="4310063"/>
          <p14:tracePt t="63408" x="6630988" y="4300538"/>
          <p14:tracePt t="63423" x="6638925" y="4300538"/>
          <p14:tracePt t="63440" x="6648450" y="4300538"/>
          <p14:tracePt t="63457" x="6667500" y="4292600"/>
          <p14:tracePt t="63473" x="6675438" y="4292600"/>
          <p14:tracePt t="63490" x="6684963" y="4292600"/>
          <p14:tracePt t="63507" x="6694488" y="4292600"/>
          <p14:tracePt t="63548" x="6704013" y="4292600"/>
          <p14:tracePt t="63562" x="6711950" y="4292600"/>
          <p14:tracePt t="63576" x="6721475" y="4292600"/>
          <p14:tracePt t="63590" x="6731000" y="4292600"/>
          <p14:tracePt t="63597" x="6740525" y="4292600"/>
          <p14:tracePt t="63611" x="6748463" y="4292600"/>
          <p14:tracePt t="63626" x="6757988" y="4292600"/>
          <p14:tracePt t="63640" x="6767513" y="4292600"/>
          <p14:tracePt t="63656" x="6777038" y="4292600"/>
          <p14:tracePt t="63672" x="6804025" y="4292600"/>
          <p14:tracePt t="63690" x="6813550" y="4292600"/>
          <p14:tracePt t="63707" x="6821488" y="4292600"/>
          <p14:tracePt t="63723" x="6831013" y="4292600"/>
          <p14:tracePt t="63726" x="6840538" y="4292600"/>
          <p14:tracePt t="63745" x="6850063" y="4292600"/>
          <p14:tracePt t="63755" x="6858000" y="4292600"/>
          <p14:tracePt t="63772" x="6867525" y="4292600"/>
          <p14:tracePt t="63790" x="6877050" y="4292600"/>
          <p14:tracePt t="63806" x="6886575" y="4292600"/>
          <p14:tracePt t="63823" x="6904038" y="4292600"/>
          <p14:tracePt t="63839" x="6913563" y="4292600"/>
          <p14:tracePt t="63857" x="6923088" y="4292600"/>
          <p14:tracePt t="63873" x="6931025" y="4292600"/>
          <p14:tracePt t="63888" x="6940550" y="4292600"/>
          <p14:tracePt t="63906" x="6950075" y="4292600"/>
          <p14:tracePt t="63908" x="6959600" y="4292600"/>
          <p14:tracePt t="63923" x="6967538" y="4292600"/>
          <p14:tracePt t="63943" x="6977063" y="4292600"/>
          <p14:tracePt t="63955" x="6986588" y="4292600"/>
          <p14:tracePt t="63972" x="6996113" y="4292600"/>
          <p14:tracePt t="63989" x="7004050" y="4292600"/>
          <p14:tracePt t="64007" x="7013575" y="4292600"/>
          <p14:tracePt t="64034" x="7023100" y="4292600"/>
          <p14:tracePt t="64069" x="7032625" y="4292600"/>
          <p14:tracePt t="64098" x="7040563" y="4292600"/>
          <p14:tracePt t="64119" x="7050088" y="4292600"/>
          <p14:tracePt t="64133" x="7059613" y="4292600"/>
          <p14:tracePt t="64140" x="7069138" y="4292600"/>
          <p14:tracePt t="64156" x="7077075" y="4300538"/>
          <p14:tracePt t="64173" x="7077075" y="4310063"/>
          <p14:tracePt t="64203" x="7086600" y="4310063"/>
          <p14:tracePt t="64232" x="7096125" y="4310063"/>
          <p14:tracePt t="64253" x="7105650" y="4310063"/>
          <p14:tracePt t="64423" x="7096125" y="4310063"/>
          <p14:tracePt t="64443" x="7086600" y="4310063"/>
          <p14:tracePt t="64456" x="7077075" y="4310063"/>
          <p14:tracePt t="64464" x="7059613" y="4310063"/>
          <p14:tracePt t="64472" x="7032625" y="4310063"/>
          <p14:tracePt t="64489" x="6894513" y="4310063"/>
          <p14:tracePt t="64506" x="6365875" y="4319588"/>
          <p14:tracePt t="64523" x="6127750" y="4329113"/>
          <p14:tracePt t="64540" x="5991225" y="4346575"/>
          <p14:tracePt t="64542" x="5899150" y="4346575"/>
          <p14:tracePt t="64556" x="5808663" y="4337050"/>
          <p14:tracePt t="64572" x="5753100" y="4337050"/>
          <p14:tracePt t="64589" x="5708650" y="4337050"/>
          <p14:tracePt t="64591" x="5680075" y="4346575"/>
          <p14:tracePt t="64606" x="5662613" y="4346575"/>
          <p14:tracePt t="64622" x="5634038" y="4346575"/>
          <p14:tracePt t="64639" x="5607050" y="4346575"/>
          <p14:tracePt t="64656" x="5589588" y="4356100"/>
          <p14:tracePt t="64672" x="5570538" y="4356100"/>
          <p14:tracePt t="64690" x="5524500" y="4373563"/>
          <p14:tracePt t="64706" x="5516563" y="4373563"/>
          <p14:tracePt t="64723" x="5480050" y="4373563"/>
          <p14:tracePt t="64725" x="5470525" y="4383088"/>
          <p14:tracePt t="64739" x="5451475" y="4392613"/>
          <p14:tracePt t="64758" x="5443538" y="4392613"/>
          <p14:tracePt t="64761" x="5434013" y="4392613"/>
          <p14:tracePt t="64772" x="5424488" y="4392613"/>
          <p14:tracePt t="64789" x="5407025" y="4392613"/>
          <p14:tracePt t="64809" x="5397500" y="4402138"/>
          <p14:tracePt t="64823" x="5387975" y="4410075"/>
          <p14:tracePt t="64851" x="5387975" y="4419600"/>
          <p14:tracePt t="64858" x="5378450" y="4419600"/>
          <p14:tracePt t="64873" x="5378450" y="4438650"/>
          <p14:tracePt t="64889" x="5378450" y="4456113"/>
          <p14:tracePt t="64906" x="5378450" y="4465638"/>
          <p14:tracePt t="64922" x="5378450" y="4475163"/>
          <p14:tracePt t="64924" x="5397500" y="4483100"/>
          <p14:tracePt t="64938" x="5451475" y="4502150"/>
          <p14:tracePt t="64955" x="5480050" y="4502150"/>
          <p14:tracePt t="64972" x="5553075" y="4519613"/>
          <p14:tracePt t="64990" x="5597525" y="4519613"/>
          <p14:tracePt t="64993" x="5616575" y="4519613"/>
          <p14:tracePt t="65007" x="5653088" y="4519613"/>
          <p14:tracePt t="65022" x="5662613" y="4519613"/>
          <p14:tracePt t="65040" x="5670550" y="4519613"/>
          <p14:tracePt t="65043" x="5689600" y="4519613"/>
          <p14:tracePt t="65056" x="5708650" y="4519613"/>
          <p14:tracePt t="65073" x="5726113" y="4519613"/>
          <p14:tracePt t="65090" x="5735638" y="4519613"/>
          <p14:tracePt t="65092" x="5745163" y="4519613"/>
          <p14:tracePt t="65104" x="5753100" y="4519613"/>
          <p14:tracePt t="65122" x="5772150" y="4519613"/>
          <p14:tracePt t="65139" x="5781675" y="4519613"/>
          <p14:tracePt t="65155" x="5789613" y="4519613"/>
          <p14:tracePt t="65172" x="5799138" y="4519613"/>
          <p14:tracePt t="65218" x="5799138" y="4529138"/>
          <p14:tracePt t="65224" x="5781675" y="4529138"/>
          <p14:tracePt t="65239" x="5772150" y="4538663"/>
          <p14:tracePt t="65240" x="5772150" y="4548188"/>
          <p14:tracePt t="65255" x="5735638" y="4556125"/>
          <p14:tracePt t="65272" x="5699125" y="4575175"/>
          <p14:tracePt t="65274" x="5680075" y="4584700"/>
          <p14:tracePt t="65289" x="5626100" y="4592638"/>
          <p14:tracePt t="65305" x="5570538" y="4629150"/>
          <p14:tracePt t="65322" x="5534025" y="4629150"/>
          <p14:tracePt t="65323" x="5524500" y="4629150"/>
          <p14:tracePt t="65338" x="5507038" y="4629150"/>
          <p14:tracePt t="65357" x="5487988" y="4638675"/>
          <p14:tracePt t="65358" x="5470525" y="4638675"/>
          <p14:tracePt t="65372" x="5461000" y="4648200"/>
          <p14:tracePt t="65389" x="5451475" y="4657725"/>
          <p14:tracePt t="65405" x="5443538" y="4657725"/>
          <p14:tracePt t="65423" x="5424488" y="4657725"/>
          <p14:tracePt t="65440" x="5414963" y="4665663"/>
          <p14:tracePt t="65464" x="5407025" y="4665663"/>
          <p14:tracePt t="65486" x="5397500" y="4665663"/>
          <p14:tracePt t="65521" x="5407025" y="4665663"/>
          <p14:tracePt t="65528" x="5414963" y="4665663"/>
          <p14:tracePt t="65539" x="5434013" y="4665663"/>
          <p14:tracePt t="65542" x="5443538" y="4657725"/>
          <p14:tracePt t="65557" x="5461000" y="4657725"/>
          <p14:tracePt t="65573" x="5487988" y="4657725"/>
          <p14:tracePt t="65589" x="5507038" y="4648200"/>
          <p14:tracePt t="65591" x="5524500" y="4638675"/>
          <p14:tracePt t="65607" x="5543550" y="4638675"/>
          <p14:tracePt t="65623" x="5553075" y="4629150"/>
          <p14:tracePt t="65642" x="5570538" y="4629150"/>
          <p14:tracePt t="65656" x="5570538" y="4621213"/>
          <p14:tracePt t="65673" x="5580063" y="4621213"/>
          <p14:tracePt t="65688" x="5580063" y="4611688"/>
          <p14:tracePt t="65691" x="5589588" y="4611688"/>
          <p14:tracePt t="65853" x="5589588" y="4621213"/>
          <p14:tracePt t="65860" x="5597525" y="4621213"/>
          <p14:tracePt t="65874" x="5597525" y="4629150"/>
          <p14:tracePt t="65889" x="5634038" y="4648200"/>
          <p14:tracePt t="65905" x="5643563" y="4657725"/>
          <p14:tracePt t="65922" x="5680075" y="4665663"/>
          <p14:tracePt t="65923" x="5699125" y="4675188"/>
          <p14:tracePt t="65939" x="5735638" y="4684713"/>
          <p14:tracePt t="65956" x="5762625" y="4694238"/>
          <p14:tracePt t="65958" x="5789613" y="4694238"/>
          <p14:tracePt t="65973" x="5881688" y="4702175"/>
          <p14:tracePt t="65990" x="5935663" y="4702175"/>
          <p14:tracePt t="65994" x="5972175" y="4702175"/>
          <p14:tracePt t="66008" x="6054725" y="4702175"/>
          <p14:tracePt t="66022" x="6100763" y="4702175"/>
          <p14:tracePt t="66024" x="6118225" y="4702175"/>
          <p14:tracePt t="66039" x="6183313" y="4702175"/>
          <p14:tracePt t="66042" x="6210300" y="4702175"/>
          <p14:tracePt t="66057" x="6237288" y="4702175"/>
          <p14:tracePt t="66072" x="6264275" y="4694238"/>
          <p14:tracePt t="66088" x="6300788" y="4684713"/>
          <p14:tracePt t="66106" x="6346825" y="4684713"/>
          <p14:tracePt t="66121" x="6392863" y="4675188"/>
          <p14:tracePt t="66139" x="6465888" y="4665663"/>
          <p14:tracePt t="66141" x="6483350" y="4665663"/>
          <p14:tracePt t="66156" x="6557963" y="4657725"/>
          <p14:tracePt t="66172" x="6638925" y="4648200"/>
          <p14:tracePt t="66188" x="6721475" y="4629150"/>
          <p14:tracePt t="66190" x="6740525" y="4629150"/>
          <p14:tracePt t="66205" x="6784975" y="4621213"/>
          <p14:tracePt t="66221" x="6850063" y="4621213"/>
          <p14:tracePt t="66238" x="6894513" y="4621213"/>
          <p14:tracePt t="66240" x="6904038" y="4621213"/>
          <p14:tracePt t="66256" x="6931025" y="4621213"/>
          <p14:tracePt t="66271" x="6986588" y="4611688"/>
          <p14:tracePt t="66289" x="7040563" y="4602163"/>
          <p14:tracePt t="66305" x="7069138" y="4602163"/>
          <p14:tracePt t="66321" x="7096125" y="4592638"/>
          <p14:tracePt t="66324" x="7113588" y="4592638"/>
          <p14:tracePt t="66338" x="7132638" y="4592638"/>
          <p14:tracePt t="66339" x="7142163" y="4584700"/>
          <p14:tracePt t="66355" x="7186613" y="4584700"/>
          <p14:tracePt t="66372" x="7242175" y="4584700"/>
          <p14:tracePt t="66373" x="7278688" y="4584700"/>
          <p14:tracePt t="66388" x="7324725" y="4584700"/>
          <p14:tracePt t="66406" x="7378700" y="4584700"/>
          <p14:tracePt t="66424" x="7480300" y="4575175"/>
          <p14:tracePt t="66439" x="7561263" y="4556125"/>
          <p14:tracePt t="66455" x="7653338" y="4556125"/>
          <p14:tracePt t="66473" x="7735888" y="4548188"/>
          <p14:tracePt t="66489" x="7762875" y="4538663"/>
          <p14:tracePt t="66507" x="7780338" y="4529138"/>
          <p14:tracePt t="66508" x="7789863" y="4529138"/>
          <p14:tracePt t="71553" x="7899400" y="4511675"/>
          <p14:tracePt t="71561" x="8045450" y="4492625"/>
          <p14:tracePt t="71572" x="8154988" y="4492625"/>
          <p14:tracePt t="71574" x="8220075" y="4483100"/>
          <p14:tracePt t="71586" x="8274050" y="4483100"/>
          <p14:tracePt t="71588" x="8301038" y="4483100"/>
          <p14:tracePt t="71603" x="8366125" y="4465638"/>
          <p14:tracePt t="71620" x="8393113" y="4465638"/>
          <p14:tracePt t="71637" x="8402638" y="4465638"/>
          <p14:tracePt t="71706" x="8402638" y="4475163"/>
          <p14:tracePt t="71722" x="8374063" y="4502150"/>
          <p14:tracePt t="71734" x="8356600" y="4502150"/>
          <p14:tracePt t="71741" x="8337550" y="4529138"/>
          <p14:tracePt t="71752" x="8247063" y="4565650"/>
          <p14:tracePt t="71770" x="7753350" y="4592638"/>
          <p14:tracePt t="71786" x="7461250" y="4538663"/>
          <p14:tracePt t="71802" x="7178675" y="4483100"/>
          <p14:tracePt t="71819" x="6877050" y="4456113"/>
          <p14:tracePt t="71836" x="6740525" y="4419600"/>
          <p14:tracePt t="71855" x="6638925" y="4373563"/>
          <p14:tracePt t="71871" x="6611938" y="4373563"/>
          <p14:tracePt t="71888" x="6602413" y="43735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56EDA-7DB3-FD18-82D1-DEAFF0596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Leet</a:t>
            </a:r>
            <a:r>
              <a:rPr lang="en-US" dirty="0"/>
              <a:t> Code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F006A7-1240-8F70-E72C-0E17DAAD90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856515" y="439817"/>
            <a:ext cx="5956183" cy="6310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1C9EF7-AC18-1906-DB42-536127EC6932}"/>
              </a:ext>
            </a:extLst>
          </p:cNvPr>
          <p:cNvSpPr txBox="1"/>
          <p:nvPr/>
        </p:nvSpPr>
        <p:spPr>
          <a:xfrm>
            <a:off x="1097280" y="2002971"/>
            <a:ext cx="37359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Fewest number of coins that you need to make up that </a:t>
            </a:r>
            <a:r>
              <a:rPr lang="en-IN" b="1" dirty="0">
                <a:solidFill>
                  <a:srgbClr val="C00000"/>
                </a:solidFill>
              </a:rPr>
              <a:t>amount</a:t>
            </a:r>
            <a:r>
              <a:rPr lang="en-IN" dirty="0">
                <a:solidFill>
                  <a:srgbClr val="C00000"/>
                </a:solidFill>
              </a:rPr>
              <a:t> (target).</a:t>
            </a:r>
            <a:endParaRPr lang="en-US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7EBA848-AE3C-EA3B-E88E-DB0D93E4D6FF}"/>
                  </a:ext>
                </a:extLst>
              </p14:cNvPr>
              <p14:cNvContentPartPr/>
              <p14:nvPr/>
            </p14:nvContentPartPr>
            <p14:xfrm>
              <a:off x="6023280" y="2916771"/>
              <a:ext cx="4145400" cy="187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7EBA848-AE3C-EA3B-E88E-DB0D93E4D6F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69280" y="2808771"/>
                <a:ext cx="4253040" cy="4028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7493ABF-03AB-F9AE-12E0-FB4972D8B7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72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69"/>
    </mc:Choice>
    <mc:Fallback>
      <p:transition spd="slow" advTm="43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69" x="6594475" y="4365625"/>
          <p14:tracePt t="1276" x="6565900" y="4346575"/>
          <p14:tracePt t="1291" x="6502400" y="4319588"/>
          <p14:tracePt t="1308" x="6456363" y="4283075"/>
          <p14:tracePt t="1311" x="6419850" y="4264025"/>
          <p14:tracePt t="1324" x="6383338" y="4246563"/>
          <p14:tracePt t="1326" x="6373813" y="4227513"/>
          <p14:tracePt t="1341" x="6310313" y="4173538"/>
          <p14:tracePt t="1357" x="6256338" y="4117975"/>
          <p14:tracePt t="1375" x="6173788" y="4027488"/>
          <p14:tracePt t="1390" x="6110288" y="3944938"/>
          <p14:tracePt t="1407" x="6054725" y="3908425"/>
          <p14:tracePt t="1410" x="6045200" y="3898900"/>
          <p14:tracePt t="1425" x="6000750" y="3862388"/>
          <p14:tracePt t="1441" x="5935663" y="3825875"/>
          <p14:tracePt t="1457" x="5899150" y="3808413"/>
          <p14:tracePt t="1460" x="5891213" y="3798888"/>
          <p14:tracePt t="1474" x="5891213" y="3789363"/>
          <p14:tracePt t="1476" x="5872163" y="3779838"/>
          <p14:tracePt t="1490" x="5854700" y="3771900"/>
          <p14:tracePt t="1507" x="5835650" y="3771900"/>
          <p14:tracePt t="1509" x="5826125" y="3762375"/>
          <p14:tracePt t="1523" x="5818188" y="3762375"/>
          <p14:tracePt t="1541" x="5808663" y="3752850"/>
          <p14:tracePt t="1558" x="5799138" y="3743325"/>
          <p14:tracePt t="1579" x="5789613" y="3743325"/>
          <p14:tracePt t="1593" x="5781675" y="3743325"/>
          <p14:tracePt t="1642" x="5772150" y="3743325"/>
          <p14:tracePt t="1671" x="5762625" y="3743325"/>
          <p14:tracePt t="1677" x="5753100" y="3752850"/>
          <p14:tracePt t="1712" x="5753100" y="3762375"/>
          <p14:tracePt t="1741" x="5753100" y="3771900"/>
          <p14:tracePt t="1769" x="5753100" y="3779838"/>
          <p14:tracePt t="1777" x="5753100" y="3789363"/>
          <p14:tracePt t="1790" x="5753100" y="3808413"/>
          <p14:tracePt t="1808" x="5762625" y="3835400"/>
          <p14:tracePt t="1811" x="5772150" y="3844925"/>
          <p14:tracePt t="1825" x="5808663" y="3889375"/>
          <p14:tracePt t="1841" x="5845175" y="3954463"/>
          <p14:tracePt t="1857" x="5891213" y="4000500"/>
          <p14:tracePt t="1874" x="6000750" y="4100513"/>
          <p14:tracePt t="1891" x="6118225" y="4191000"/>
          <p14:tracePt t="1897" x="6183313" y="4237038"/>
          <p14:tracePt t="1906" x="6246813" y="4329113"/>
          <p14:tracePt t="1925" x="6575425" y="4648200"/>
          <p14:tracePt t="1941" x="6748463" y="4794250"/>
          <p14:tracePt t="1958" x="6804025" y="4848225"/>
          <p14:tracePt t="1961" x="6831013" y="4867275"/>
          <p14:tracePt t="1974" x="6867525" y="4894263"/>
          <p14:tracePt t="1990" x="6886575" y="4913313"/>
          <p14:tracePt t="2007" x="6894513" y="4922838"/>
          <p14:tracePt t="2024" x="6904038" y="4930775"/>
          <p14:tracePt t="2041" x="6913563" y="4930775"/>
          <p14:tracePt t="2107" x="6904038" y="4930775"/>
          <p14:tracePt t="2121" x="6894513" y="4922838"/>
          <p14:tracePt t="2128" x="6877050" y="4913313"/>
          <p14:tracePt t="2140" x="6867525" y="4894263"/>
          <p14:tracePt t="2142" x="6858000" y="4894263"/>
          <p14:tracePt t="2157" x="6840538" y="4876800"/>
          <p14:tracePt t="2174" x="6813550" y="4848225"/>
          <p14:tracePt t="2190" x="6757988" y="4811713"/>
          <p14:tracePt t="2193" x="6748463" y="4794250"/>
          <p14:tracePt t="2207" x="6704013" y="4767263"/>
          <p14:tracePt t="2223" x="6638925" y="4738688"/>
          <p14:tracePt t="2227" x="6602413" y="4721225"/>
          <p14:tracePt t="2241" x="6502400" y="4675188"/>
          <p14:tracePt t="2257" x="6438900" y="4638675"/>
          <p14:tracePt t="2274" x="6383338" y="4621213"/>
          <p14:tracePt t="2276" x="6356350" y="4611688"/>
          <p14:tracePt t="2291" x="6319838" y="4602163"/>
          <p14:tracePt t="2307" x="6292850" y="4592638"/>
          <p14:tracePt t="2324" x="6264275" y="4592638"/>
          <p14:tracePt t="2326" x="6256338" y="4584700"/>
          <p14:tracePt t="2341" x="6246813" y="4584700"/>
          <p14:tracePt t="2343" x="6237288" y="4584700"/>
          <p14:tracePt t="2356" x="6210300" y="4575175"/>
          <p14:tracePt t="2375" x="6183313" y="4575175"/>
          <p14:tracePt t="2403" x="6173788" y="4575175"/>
          <p14:tracePt t="2411" x="6164263" y="4575175"/>
          <p14:tracePt t="2424" x="6154738" y="4575175"/>
          <p14:tracePt t="2440" x="6146800" y="4575175"/>
          <p14:tracePt t="2460" x="6137275" y="4575175"/>
          <p14:tracePt t="2474" x="6127750" y="4575175"/>
          <p14:tracePt t="2501" x="6127750" y="4565650"/>
          <p14:tracePt t="2515" x="6127750" y="4548188"/>
          <p14:tracePt t="2524" x="6137275" y="4529138"/>
          <p14:tracePt t="2540" x="6146800" y="4492625"/>
          <p14:tracePt t="2557" x="6164263" y="4446588"/>
          <p14:tracePt t="2559" x="6183313" y="4383088"/>
          <p14:tracePt t="2573" x="6200775" y="4319588"/>
          <p14:tracePt t="2590" x="6219825" y="4264025"/>
          <p14:tracePt t="2608" x="6246813" y="4191000"/>
          <p14:tracePt t="2623" x="6273800" y="4117975"/>
          <p14:tracePt t="2640" x="6292850" y="4054475"/>
          <p14:tracePt t="2642" x="6300788" y="4027488"/>
          <p14:tracePt t="2657" x="6310313" y="3963988"/>
          <p14:tracePt t="2673" x="6346825" y="3889375"/>
          <p14:tracePt t="2690" x="6356350" y="3835400"/>
          <p14:tracePt t="2693" x="6365875" y="3789363"/>
          <p14:tracePt t="2708" x="6373813" y="3743325"/>
          <p14:tracePt t="2711" x="6373813" y="3706813"/>
          <p14:tracePt t="2723" x="6383338" y="3616325"/>
          <p14:tracePt t="2741" x="6392863" y="3524250"/>
          <p14:tracePt t="2757" x="6383338" y="3470275"/>
          <p14:tracePt t="2774" x="6365875" y="3387725"/>
          <p14:tracePt t="2776" x="6337300" y="3341688"/>
          <p14:tracePt t="2791" x="6310313" y="3287713"/>
          <p14:tracePt t="2806" x="6246813" y="3224213"/>
          <p14:tracePt t="2823" x="6191250" y="3168650"/>
          <p14:tracePt t="2826" x="6154738" y="3141663"/>
          <p14:tracePt t="2840" x="6118225" y="3132138"/>
          <p14:tracePt t="2842" x="6091238" y="3114675"/>
          <p14:tracePt t="2857" x="6018213" y="3105150"/>
          <p14:tracePt t="3206" x="5991225" y="2949575"/>
          <p14:tracePt t="3213" x="5945188" y="2820988"/>
          <p14:tracePt t="3224" x="5927725" y="2711450"/>
          <p14:tracePt t="3227" x="5908675" y="2647950"/>
          <p14:tracePt t="3241" x="5862638" y="2419350"/>
          <p14:tracePt t="3257" x="5854700" y="2182813"/>
          <p14:tracePt t="3274" x="5854700" y="2027238"/>
          <p14:tracePt t="3277" x="5854700" y="1935163"/>
          <p14:tracePt t="3291" x="5862638" y="1844675"/>
          <p14:tracePt t="3307" x="5872163" y="1798638"/>
          <p14:tracePt t="3324" x="5891213" y="1752600"/>
          <p14:tracePt t="3326" x="5899150" y="1744663"/>
          <p14:tracePt t="3341" x="5945188" y="1708150"/>
          <p14:tracePt t="3357" x="6008688" y="1652588"/>
          <p14:tracePt t="3360" x="6073775" y="1616075"/>
          <p14:tracePt t="3374" x="6164263" y="1589088"/>
          <p14:tracePt t="3376" x="6246813" y="1570038"/>
          <p14:tracePt t="3390" x="6356350" y="1570038"/>
          <p14:tracePt t="3406" x="6548438" y="1589088"/>
          <p14:tracePt t="3424" x="6867525" y="1679575"/>
          <p14:tracePt t="3440" x="7023100" y="1725613"/>
          <p14:tracePt t="3456" x="7178675" y="1835150"/>
          <p14:tracePt t="3459" x="7223125" y="1898650"/>
          <p14:tracePt t="3474" x="7296150" y="2017713"/>
          <p14:tracePt t="3490" x="7324725" y="2100263"/>
          <p14:tracePt t="3507" x="7324725" y="2182813"/>
          <p14:tracePt t="3509" x="7324725" y="2209800"/>
          <p14:tracePt t="3523" x="7305675" y="2292350"/>
          <p14:tracePt t="3540" x="7278688" y="2346325"/>
          <p14:tracePt t="3558" x="7023100" y="2492375"/>
          <p14:tracePt t="3574" x="6757988" y="2528888"/>
          <p14:tracePt t="3590" x="6538913" y="2528888"/>
          <p14:tracePt t="3593" x="6392863" y="2528888"/>
          <p14:tracePt t="3607" x="5872163" y="2401888"/>
          <p14:tracePt t="3624" x="5516563" y="2255838"/>
          <p14:tracePt t="3641" x="5314950" y="2127250"/>
          <p14:tracePt t="3643" x="5159375" y="2054225"/>
          <p14:tracePt t="3657" x="4895850" y="1881188"/>
          <p14:tracePt t="3674" x="4630738" y="1781175"/>
          <p14:tracePt t="3690" x="4502150" y="1716088"/>
          <p14:tracePt t="3692" x="4419600" y="1679575"/>
          <p14:tracePt t="3706" x="4375150" y="1643063"/>
          <p14:tracePt t="3708" x="4338638" y="1625600"/>
          <p14:tracePt t="3724" x="4310063" y="1570038"/>
          <p14:tracePt t="3727" x="4310063" y="1543050"/>
          <p14:tracePt t="3741" x="4310063" y="1489075"/>
          <p14:tracePt t="3756" x="4356100" y="1360488"/>
          <p14:tracePt t="3774" x="4538663" y="1031875"/>
          <p14:tracePt t="3777" x="4648200" y="895350"/>
          <p14:tracePt t="3790" x="5005388" y="611188"/>
          <p14:tracePt t="3806" x="5378450" y="374650"/>
          <p14:tracePt t="3824" x="5781675" y="255588"/>
          <p14:tracePt t="3826" x="5908675" y="255588"/>
          <p14:tracePt t="3840" x="6219825" y="338138"/>
          <p14:tracePt t="3856" x="6557963" y="438150"/>
          <p14:tracePt t="3873" x="6840538" y="530225"/>
          <p14:tracePt t="3875" x="6923088" y="603250"/>
          <p14:tracePt t="3890" x="7077075" y="766763"/>
          <p14:tracePt t="3907" x="7186613" y="931863"/>
          <p14:tracePt t="3909" x="7223125" y="968375"/>
          <p14:tracePt t="3924" x="7259638" y="1031875"/>
          <p14:tracePt t="3939" x="7296150" y="1095375"/>
          <p14:tracePt t="3956" x="7324725" y="1168400"/>
          <p14:tracePt t="3959" x="7334250" y="1196975"/>
          <p14:tracePt t="3974" x="7342188" y="1233488"/>
          <p14:tracePt t="3990" x="7342188" y="1270000"/>
          <p14:tracePt t="4007" x="7342188" y="1306513"/>
          <p14:tracePt t="4010" x="7342188" y="1323975"/>
          <p14:tracePt t="4024" x="7342188" y="1343025"/>
          <p14:tracePt t="4039" x="7342188" y="1370013"/>
          <p14:tracePt t="4056" x="7342188" y="1387475"/>
          <p14:tracePt t="4059" x="7342188" y="1397000"/>
          <p14:tracePt t="4074" x="7342188" y="1406525"/>
          <p14:tracePt t="4089" x="7334250" y="1416050"/>
          <p14:tracePt t="4108" x="7324725" y="1443038"/>
          <p14:tracePt t="4123" x="7305675" y="1452563"/>
          <p14:tracePt t="4139" x="7288213" y="1470025"/>
          <p14:tracePt t="4157" x="7259638" y="1479550"/>
          <p14:tracePt t="4184" x="7251700" y="1489075"/>
          <p14:tracePt t="4192" x="7242175" y="1489075"/>
          <p14:tracePt t="4207" x="7232650" y="1497013"/>
          <p14:tracePt t="4223" x="7223125" y="1506538"/>
          <p14:tracePt t="4239" x="7215188" y="1506538"/>
          <p14:tracePt t="4242" x="7215188" y="1516063"/>
          <p14:tracePt t="4257" x="7205663" y="1516063"/>
          <p14:tracePt t="4274" x="7205663" y="1525588"/>
          <p14:tracePt t="4291" x="7205663" y="1533525"/>
          <p14:tracePt t="4319" x="7196138" y="1533525"/>
          <p14:tracePt t="4341" x="7196138" y="1543050"/>
          <p14:tracePt t="4347" x="7186613" y="1543050"/>
          <p14:tracePt t="4361" x="7186613" y="1552575"/>
          <p14:tracePt t="4374" x="7178675" y="1570038"/>
          <p14:tracePt t="4376" x="7169150" y="1598613"/>
          <p14:tracePt t="4391" x="7150100" y="1671638"/>
          <p14:tracePt t="4407" x="7123113" y="1716088"/>
          <p14:tracePt t="4410" x="7113588" y="1762125"/>
          <p14:tracePt t="4424" x="7096125" y="1835150"/>
          <p14:tracePt t="4440" x="7086600" y="1898650"/>
          <p14:tracePt t="4456" x="7077075" y="1935163"/>
          <p14:tracePt t="4459" x="7077075" y="1954213"/>
          <p14:tracePt t="4474" x="7069138" y="1990725"/>
          <p14:tracePt t="4489" x="7059613" y="2017713"/>
          <p14:tracePt t="4506" x="7040563" y="2063750"/>
          <p14:tracePt t="4509" x="7032625" y="2082800"/>
          <p14:tracePt t="4524" x="7013575" y="2136775"/>
          <p14:tracePt t="4540" x="6996113" y="2173288"/>
          <p14:tracePt t="4556" x="6986588" y="2192338"/>
          <p14:tracePt t="4559" x="6986588" y="2200275"/>
          <p14:tracePt t="4574" x="6967538" y="2219325"/>
          <p14:tracePt t="4590" x="6959600" y="2228850"/>
          <p14:tracePt t="4593" x="6950075" y="2236788"/>
          <p14:tracePt t="4608" x="6940550" y="2255838"/>
          <p14:tracePt t="4624" x="6923088" y="2265363"/>
          <p14:tracePt t="4640" x="6904038" y="2273300"/>
          <p14:tracePt t="4657" x="6886575" y="2282825"/>
          <p14:tracePt t="4673" x="6867525" y="2292350"/>
          <p14:tracePt t="4689" x="6840538" y="2292350"/>
          <p14:tracePt t="4692" x="6831013" y="2301875"/>
          <p14:tracePt t="4707" x="6821488" y="2301875"/>
          <p14:tracePt t="4709" x="6813550" y="2301875"/>
          <p14:tracePt t="4723" x="6794500" y="2301875"/>
          <p14:tracePt t="4740" x="6767513" y="2301875"/>
          <p14:tracePt t="4742" x="6757988" y="2301875"/>
          <p14:tracePt t="4756" x="6731000" y="2301875"/>
          <p14:tracePt t="4773" x="6711950" y="2301875"/>
          <p14:tracePt t="4791" x="6667500" y="2301875"/>
          <p14:tracePt t="4806" x="6648450" y="2301875"/>
          <p14:tracePt t="4823" x="6630988" y="2309813"/>
          <p14:tracePt t="4826" x="6621463" y="2309813"/>
          <p14:tracePt t="4841" x="6602413" y="2319338"/>
          <p14:tracePt t="4856" x="6594475" y="2319338"/>
          <p14:tracePt t="4874" x="6575425" y="2328863"/>
          <p14:tracePt t="4876" x="6565900" y="2338388"/>
          <p14:tracePt t="4890" x="6557963" y="2346325"/>
          <p14:tracePt t="4906" x="6529388" y="2346325"/>
          <p14:tracePt t="4923" x="6529388" y="2355850"/>
          <p14:tracePt t="4926" x="6521450" y="2365375"/>
          <p14:tracePt t="4939" x="6521450" y="2382838"/>
          <p14:tracePt t="4956" x="6511925" y="2392363"/>
          <p14:tracePt t="4974" x="6502400" y="2401888"/>
          <p14:tracePt t="4990" x="6502400" y="2411413"/>
          <p14:tracePt t="5005" x="6492875" y="2419350"/>
          <p14:tracePt t="5023" x="6483350" y="2447925"/>
          <p14:tracePt t="5040" x="6475413" y="2447925"/>
          <p14:tracePt t="5056" x="6475413" y="2455863"/>
          <p14:tracePt t="5079" x="6475413" y="2465388"/>
          <p14:tracePt t="5108" x="6475413" y="2474913"/>
          <p14:tracePt t="5129" x="6475413" y="2484438"/>
          <p14:tracePt t="5192" x="6475413" y="2492375"/>
          <p14:tracePt t="5213" x="6465888" y="2501900"/>
          <p14:tracePt t="6368" x="6465888" y="2484438"/>
          <p14:tracePt t="6376" x="6483350" y="2455863"/>
          <p14:tracePt t="6390" x="6511925" y="2411413"/>
          <p14:tracePt t="6405" x="6538913" y="2382838"/>
          <p14:tracePt t="6423" x="6575425" y="2355850"/>
          <p14:tracePt t="6425" x="6602413" y="2355850"/>
          <p14:tracePt t="6440" x="6638925" y="2346325"/>
          <p14:tracePt t="6456" x="6684963" y="2338388"/>
          <p14:tracePt t="6474" x="6831013" y="2411413"/>
          <p14:tracePt t="6489" x="6858000" y="2438400"/>
          <p14:tracePt t="6506" x="6886575" y="2474913"/>
          <p14:tracePt t="6509" x="6904038" y="2484438"/>
          <p14:tracePt t="6523" x="6913563" y="2501900"/>
          <p14:tracePt t="6539" x="6923088" y="2511425"/>
          <p14:tracePt t="6555" x="6923088" y="2528888"/>
          <p14:tracePt t="6572" x="6931025" y="2538413"/>
          <p14:tracePt t="6588" x="6931025" y="2557463"/>
          <p14:tracePt t="6605" x="6931025" y="2565400"/>
          <p14:tracePt t="6608" x="6931025" y="2584450"/>
          <p14:tracePt t="6622" x="6931025" y="2611438"/>
          <p14:tracePt t="6639" x="6913563" y="2620963"/>
          <p14:tracePt t="6655" x="6894513" y="2638425"/>
          <p14:tracePt t="6658" x="6877050" y="2657475"/>
          <p14:tracePt t="6672" x="6850063" y="2674938"/>
          <p14:tracePt t="6689" x="6840538" y="2684463"/>
          <p14:tracePt t="6691" x="6831013" y="2693988"/>
          <p14:tracePt t="6705" x="6804025" y="2703513"/>
          <p14:tracePt t="6707" x="6794500" y="2711450"/>
          <p14:tracePt t="6722" x="6757988" y="2720975"/>
          <p14:tracePt t="6738" x="6721475" y="2740025"/>
          <p14:tracePt t="6741" x="6684963" y="2747963"/>
          <p14:tracePt t="6756" x="6630988" y="2767013"/>
          <p14:tracePt t="6772" x="6594475" y="2794000"/>
          <p14:tracePt t="6788" x="6538913" y="2813050"/>
          <p14:tracePt t="6791" x="6521450" y="2830513"/>
          <p14:tracePt t="6805" x="6492875" y="2857500"/>
          <p14:tracePt t="6823" x="6438900" y="2886075"/>
          <p14:tracePt t="6839" x="6402388" y="2903538"/>
          <p14:tracePt t="6841" x="6392863" y="2922588"/>
          <p14:tracePt t="6855" x="6383338" y="2930525"/>
          <p14:tracePt t="6857" x="6373813" y="2949575"/>
          <p14:tracePt t="6872" x="6346825" y="2976563"/>
          <p14:tracePt t="6875" x="6337300" y="2986088"/>
          <p14:tracePt t="6890" x="6319838" y="2995613"/>
          <p14:tracePt t="6905" x="6310313" y="3005138"/>
          <p14:tracePt t="6923" x="6292850" y="3032125"/>
          <p14:tracePt t="6926" x="6283325" y="3032125"/>
          <p14:tracePt t="6940" x="6283325" y="3041650"/>
          <p14:tracePt t="6942" x="6264275" y="3041650"/>
          <p14:tracePt t="6945" x="6264275" y="3049588"/>
          <p14:tracePt t="6955" x="6246813" y="3049588"/>
          <p14:tracePt t="6973" x="6219825" y="3059113"/>
          <p14:tracePt t="6975" x="6200775" y="3059113"/>
          <p14:tracePt t="6989" x="6183313" y="3059113"/>
          <p14:tracePt t="7005" x="6164263" y="3059113"/>
          <p14:tracePt t="7023" x="6137275" y="3059113"/>
          <p14:tracePt t="7038" x="6127750" y="3059113"/>
          <p14:tracePt t="7055" x="6110288" y="3059113"/>
          <p14:tracePt t="7072" x="6100763" y="3059113"/>
          <p14:tracePt t="7089" x="6081713" y="3059113"/>
          <p14:tracePt t="7106" x="6073775" y="3059113"/>
          <p14:tracePt t="7109" x="6064250" y="3059113"/>
          <p14:tracePt t="7124" x="6045200" y="3049588"/>
          <p14:tracePt t="7138" x="6027738" y="3041650"/>
          <p14:tracePt t="7155" x="6008688" y="3032125"/>
          <p14:tracePt t="7158" x="6000750" y="3022600"/>
          <p14:tracePt t="7173" x="5981700" y="3013075"/>
          <p14:tracePt t="7188" x="5964238" y="3013075"/>
          <p14:tracePt t="7206" x="5935663" y="2995613"/>
          <p14:tracePt t="7223" x="5935663" y="2986088"/>
          <p14:tracePt t="7488" x="5862638" y="2976563"/>
          <p14:tracePt t="7497" x="5716588" y="2959100"/>
          <p14:tracePt t="7506" x="5516563" y="2940050"/>
          <p14:tracePt t="7522" x="5205413" y="2913063"/>
          <p14:tracePt t="7524" x="5059363" y="2913063"/>
          <p14:tracePt t="7539" x="4821238" y="2913063"/>
          <p14:tracePt t="7555" x="4565650" y="2913063"/>
          <p14:tracePt t="7573" x="4310063" y="2913063"/>
          <p14:tracePt t="7588" x="4110038" y="2903538"/>
          <p14:tracePt t="7606" x="3954463" y="2886075"/>
          <p14:tracePt t="7608" x="3862388" y="2886075"/>
          <p14:tracePt t="7624" x="3789363" y="2886075"/>
          <p14:tracePt t="7638" x="3679825" y="2903538"/>
          <p14:tracePt t="7655" x="3579813" y="2903538"/>
          <p14:tracePt t="7658" x="3552825" y="2903538"/>
          <p14:tracePt t="7672" x="3516313" y="2903538"/>
          <p14:tracePt t="7674" x="3479800" y="2903538"/>
          <p14:tracePt t="7689" x="3379788" y="2903538"/>
          <p14:tracePt t="7704" x="3287713" y="2903538"/>
          <p14:tracePt t="7722" x="3122613" y="2903538"/>
          <p14:tracePt t="7723" x="3068638" y="2903538"/>
          <p14:tracePt t="7738" x="2986088" y="2903538"/>
          <p14:tracePt t="7741" x="2949575" y="2894013"/>
          <p14:tracePt t="7756" x="2886075" y="2876550"/>
          <p14:tracePt t="7772" x="2813050" y="2867025"/>
          <p14:tracePt t="7788" x="2767013" y="2867025"/>
          <p14:tracePt t="7791" x="2730500" y="2867025"/>
          <p14:tracePt t="7806" x="2647950" y="2857500"/>
          <p14:tracePt t="7821" x="2566988" y="2849563"/>
          <p14:tracePt t="7840" x="2484438" y="2830513"/>
          <p14:tracePt t="7842" x="2438400" y="2820988"/>
          <p14:tracePt t="7855" x="2382838" y="2820988"/>
          <p14:tracePt t="7858" x="2319338" y="2794000"/>
          <p14:tracePt t="7872" x="2236788" y="2784475"/>
          <p14:tracePt t="7888" x="2192338" y="2767013"/>
          <p14:tracePt t="7890" x="2146300" y="2767013"/>
          <p14:tracePt t="7905" x="2090738" y="2730500"/>
          <p14:tracePt t="7922" x="2017713" y="2703513"/>
          <p14:tracePt t="7924" x="2000250" y="2693988"/>
          <p14:tracePt t="7939" x="1963738" y="2674938"/>
          <p14:tracePt t="7955" x="1927225" y="2657475"/>
          <p14:tracePt t="7972" x="1890713" y="2638425"/>
          <p14:tracePt t="7974" x="1871663" y="2638425"/>
          <p14:tracePt t="7989" x="1863725" y="2630488"/>
          <p14:tracePt t="7991" x="1844675" y="2620963"/>
          <p14:tracePt t="8006" x="1817688" y="2601913"/>
          <p14:tracePt t="8023" x="1790700" y="2574925"/>
          <p14:tracePt t="8039" x="1762125" y="2557463"/>
          <p14:tracePt t="8055" x="1744663" y="2547938"/>
          <p14:tracePt t="8073" x="1717675" y="2538413"/>
          <p14:tracePt t="8088" x="1698625" y="2538413"/>
          <p14:tracePt t="8105" x="1689100" y="2528888"/>
          <p14:tracePt t="8108" x="1681163" y="2520950"/>
          <p14:tracePt t="8124" x="1662113" y="2520950"/>
          <p14:tracePt t="8138" x="1652588" y="2520950"/>
          <p14:tracePt t="8156" x="1635125" y="2511425"/>
          <p14:tracePt t="8158" x="1625600" y="2501900"/>
          <p14:tracePt t="8172" x="1598613" y="2501900"/>
          <p14:tracePt t="8189" x="1589088" y="2492375"/>
          <p14:tracePt t="8205" x="1570038" y="2484438"/>
          <p14:tracePt t="8208" x="1562100" y="2484438"/>
          <p14:tracePt t="8221" x="1552575" y="2484438"/>
          <p14:tracePt t="8224" x="1543050" y="2484438"/>
          <p14:tracePt t="8239" x="1533525" y="2484438"/>
          <p14:tracePt t="8257" x="1525588" y="2484438"/>
          <p14:tracePt t="8271" x="1516063" y="2484438"/>
          <p14:tracePt t="8298" x="1516063" y="2474913"/>
          <p14:tracePt t="8319" x="1533525" y="2465388"/>
          <p14:tracePt t="8327" x="1562100" y="2455863"/>
          <p14:tracePt t="8338" x="1598613" y="2455863"/>
          <p14:tracePt t="8341" x="1662113" y="2438400"/>
          <p14:tracePt t="8355" x="1863725" y="2447925"/>
          <p14:tracePt t="8372" x="1944688" y="2465388"/>
          <p14:tracePt t="8388" x="2009775" y="2474913"/>
          <p14:tracePt t="8391" x="2027238" y="2474913"/>
          <p14:tracePt t="8405" x="2082800" y="2474913"/>
          <p14:tracePt t="8422" x="2155825" y="2484438"/>
          <p14:tracePt t="8438" x="2236788" y="2501900"/>
          <p14:tracePt t="8440" x="2273300" y="2501900"/>
          <p14:tracePt t="8455" x="2346325" y="2511425"/>
          <p14:tracePt t="8471" x="2419350" y="2520950"/>
          <p14:tracePt t="8475" x="2438400" y="2520950"/>
          <p14:tracePt t="8490" x="2484438" y="2528888"/>
          <p14:tracePt t="8505" x="2511425" y="2528888"/>
          <p14:tracePt t="8523" x="2557463" y="2528888"/>
          <p14:tracePt t="8525" x="2584450" y="2528888"/>
          <p14:tracePt t="8539" x="2630488" y="2528888"/>
          <p14:tracePt t="8554" x="2667000" y="2528888"/>
          <p14:tracePt t="8571" x="2713038" y="2528888"/>
          <p14:tracePt t="8574" x="2740025" y="2528888"/>
          <p14:tracePt t="8588" x="2776538" y="2528888"/>
          <p14:tracePt t="8590" x="2794000" y="2528888"/>
          <p14:tracePt t="8605" x="2830513" y="2538413"/>
          <p14:tracePt t="8622" x="2867025" y="2538413"/>
          <p14:tracePt t="8638" x="2913063" y="2538413"/>
          <p14:tracePt t="8656" x="2940050" y="2538413"/>
          <p14:tracePt t="8659" x="2959100" y="2538413"/>
          <p14:tracePt t="8672" x="2995613" y="2538413"/>
          <p14:tracePt t="8688" x="3049588" y="2538413"/>
          <p14:tracePt t="8705" x="3105150" y="2538413"/>
          <p14:tracePt t="8708" x="3132138" y="2528888"/>
          <p14:tracePt t="8721" x="3159125" y="2520950"/>
          <p14:tracePt t="8723" x="3178175" y="2520950"/>
          <p14:tracePt t="8738" x="3251200" y="2511425"/>
          <p14:tracePt t="8754" x="3270250" y="2501900"/>
          <p14:tracePt t="8757" x="3306763" y="2501900"/>
          <p14:tracePt t="8772" x="3343275" y="2492375"/>
          <p14:tracePt t="8788" x="3370263" y="2492375"/>
          <p14:tracePt t="8805" x="3424238" y="2484438"/>
          <p14:tracePt t="8822" x="3443288" y="2484438"/>
          <p14:tracePt t="8838" x="3460750" y="2484438"/>
          <p14:tracePt t="8856" x="3489325" y="2484438"/>
          <p14:tracePt t="8871" x="3506788" y="2484438"/>
          <p14:tracePt t="8889" x="3533775" y="2484438"/>
          <p14:tracePt t="8892" x="3543300" y="2484438"/>
          <p14:tracePt t="8906" x="3552825" y="2484438"/>
          <p14:tracePt t="8921" x="3579813" y="2484438"/>
          <p14:tracePt t="8938" x="3598863" y="2484438"/>
          <p14:tracePt t="8955" x="3606800" y="2474913"/>
          <p14:tracePt t="8957" x="3625850" y="2474913"/>
          <p14:tracePt t="8971" x="3643313" y="2465388"/>
          <p14:tracePt t="8988" x="3671888" y="2465388"/>
          <p14:tracePt t="8990" x="3679825" y="2465388"/>
          <p14:tracePt t="9004" x="3716338" y="2465388"/>
          <p14:tracePt t="9022" x="3752850" y="2455863"/>
          <p14:tracePt t="9025" x="3762375" y="2455863"/>
          <p14:tracePt t="9039" x="3808413" y="2447925"/>
          <p14:tracePt t="9055" x="3862388" y="2447925"/>
          <p14:tracePt t="9071" x="3917950" y="2438400"/>
          <p14:tracePt t="9075" x="3944938" y="2438400"/>
          <p14:tracePt t="9088" x="4000500" y="2428875"/>
          <p14:tracePt t="9105" x="4054475" y="2419350"/>
          <p14:tracePt t="9121" x="4110038" y="2392363"/>
          <p14:tracePt t="9124" x="4127500" y="2392363"/>
          <p14:tracePt t="9138" x="4164013" y="2382838"/>
          <p14:tracePt t="9155" x="4183063" y="2382838"/>
          <p14:tracePt t="9158" x="4200525" y="2382838"/>
          <p14:tracePt t="9174" x="4210050" y="2382838"/>
          <p14:tracePt t="9189" x="4237038" y="2374900"/>
          <p14:tracePt t="9204" x="4246563" y="2374900"/>
          <p14:tracePt t="9207" x="4265613" y="2374900"/>
          <p14:tracePt t="9223" x="4273550" y="2374900"/>
          <p14:tracePt t="9238" x="4283075" y="2374900"/>
          <p14:tracePt t="9256" x="4292600" y="2374900"/>
          <p14:tracePt t="9258" x="4302125" y="2374900"/>
          <p14:tracePt t="9273" x="4310063" y="2374900"/>
          <p14:tracePt t="9313" x="4302125" y="2374900"/>
          <p14:tracePt t="9321" x="4292600" y="2374900"/>
          <p14:tracePt t="9327" x="4273550" y="2374900"/>
          <p14:tracePt t="9338" x="4237038" y="2374900"/>
          <p14:tracePt t="9341" x="4183063" y="2374900"/>
          <p14:tracePt t="9356" x="4000500" y="2374900"/>
          <p14:tracePt t="9371" x="3917950" y="2365375"/>
          <p14:tracePt t="9388" x="3825875" y="2355850"/>
          <p14:tracePt t="9391" x="3798888" y="2355850"/>
          <p14:tracePt t="9405" x="3752850" y="2365375"/>
          <p14:tracePt t="9421" x="3735388" y="2365375"/>
          <p14:tracePt t="9438" x="3698875" y="2374900"/>
          <p14:tracePt t="9441" x="3679825" y="2374900"/>
          <p14:tracePt t="9456" x="3662363" y="2382838"/>
          <p14:tracePt t="12963" x="3917950" y="2455863"/>
          <p14:tracePt t="12971" x="4173538" y="2538413"/>
          <p14:tracePt t="12977" x="4375150" y="2601913"/>
          <p14:tracePt t="12988" x="4711700" y="2703513"/>
          <p14:tracePt t="13005" x="5424488" y="2922588"/>
          <p14:tracePt t="13019" x="5745163" y="3049588"/>
          <p14:tracePt t="13036" x="5972175" y="3151188"/>
          <p14:tracePt t="13054" x="6346825" y="3305175"/>
          <p14:tracePt t="13070" x="6529388" y="3470275"/>
          <p14:tracePt t="13086" x="6767513" y="3625850"/>
          <p14:tracePt t="13104" x="6904038" y="3706813"/>
          <p14:tracePt t="13120" x="6931025" y="3725863"/>
          <p14:tracePt t="13137" x="6959600" y="3743325"/>
          <p14:tracePt t="13140" x="6967538" y="3752850"/>
          <p14:tracePt t="13154" x="6986588" y="3762375"/>
          <p14:tracePt t="13171" x="6986588" y="3771900"/>
          <p14:tracePt t="13174" x="6996113" y="3771900"/>
          <p14:tracePt t="13188" x="7004050" y="3771900"/>
          <p14:tracePt t="13203" x="7013575" y="3779838"/>
          <p14:tracePt t="13220" x="7023100" y="3779838"/>
          <p14:tracePt t="13238" x="7023100" y="3798888"/>
          <p14:tracePt t="13252" x="7032625" y="3808413"/>
          <p14:tracePt t="13269" x="7032625" y="3816350"/>
          <p14:tracePt t="13287" x="7040563" y="3862388"/>
          <p14:tracePt t="13303" x="7050088" y="3935413"/>
          <p14:tracePt t="13322" x="7077075" y="4027488"/>
          <p14:tracePt t="13336" x="7077075" y="4037013"/>
          <p14:tracePt t="13339" x="7086600" y="4064000"/>
          <p14:tracePt t="13353" x="7096125" y="4100513"/>
          <p14:tracePt t="13370" x="7105650" y="4146550"/>
          <p14:tracePt t="13372" x="7113588" y="4173538"/>
          <p14:tracePt t="13387" x="7132638" y="4210050"/>
          <p14:tracePt t="13403" x="7150100" y="4246563"/>
          <p14:tracePt t="13421" x="7159625" y="4283075"/>
          <p14:tracePt t="13437" x="7178675" y="4292600"/>
          <p14:tracePt t="13454" x="7178675" y="4319588"/>
          <p14:tracePt t="13457" x="7196138" y="4329113"/>
          <p14:tracePt t="13470" x="7205663" y="4346575"/>
          <p14:tracePt t="13487" x="7215188" y="4365625"/>
          <p14:tracePt t="13504" x="7223125" y="4373563"/>
          <p14:tracePt t="13506" x="7223125" y="4383088"/>
          <p14:tracePt t="13521" x="7223125" y="4392613"/>
          <p14:tracePt t="13536" x="7223125" y="4402138"/>
          <p14:tracePt t="13555" x="7223125" y="4410075"/>
          <p14:tracePt t="13570" x="7223125" y="4419600"/>
          <p14:tracePt t="13587" x="7223125" y="4429125"/>
          <p14:tracePt t="13611" x="7223125" y="4438650"/>
          <p14:tracePt t="13625" x="7215188" y="4438650"/>
          <p14:tracePt t="13639" x="7205663" y="4438650"/>
          <p14:tracePt t="13654" x="7196138" y="4438650"/>
          <p14:tracePt t="13670" x="7186613" y="4438650"/>
          <p14:tracePt t="13688" x="7178675" y="4446588"/>
          <p14:tracePt t="13704" x="7169150" y="4446588"/>
          <p14:tracePt t="13721" x="7159625" y="4446588"/>
          <p14:tracePt t="13744" x="7150100" y="4446588"/>
          <p14:tracePt t="13781" x="7150100" y="4456113"/>
          <p14:tracePt t="13857" x="7159625" y="4456113"/>
          <p14:tracePt t="13871" x="7178675" y="4456113"/>
          <p14:tracePt t="13888" x="7205663" y="4446588"/>
          <p14:tracePt t="13892" x="7269163" y="4419600"/>
          <p14:tracePt t="13903" x="7296150" y="4410075"/>
          <p14:tracePt t="13921" x="7424738" y="4365625"/>
          <p14:tracePt t="13936" x="7480300" y="4346575"/>
          <p14:tracePt t="13953" x="7524750" y="4329113"/>
          <p14:tracePt t="13970" x="7607300" y="4300538"/>
          <p14:tracePt t="13986" x="7626350" y="4292600"/>
          <p14:tracePt t="14004" x="7662863" y="4292600"/>
          <p14:tracePt t="14006" x="7670800" y="4283075"/>
          <p14:tracePt t="14020" x="7680325" y="4283075"/>
          <p14:tracePt t="14022" x="7689850" y="4283075"/>
          <p14:tracePt t="14036" x="7707313" y="4283075"/>
          <p14:tracePt t="14053" x="7716838" y="4283075"/>
          <p14:tracePt t="14083" x="7726363" y="4283075"/>
          <p14:tracePt t="14090" x="7735888" y="4283075"/>
          <p14:tracePt t="14174" x="7726363" y="4283075"/>
          <p14:tracePt t="14188" x="7707313" y="4292600"/>
          <p14:tracePt t="14209" x="7699375" y="4292600"/>
          <p14:tracePt t="14216" x="7689850" y="4300538"/>
          <p14:tracePt t="14223" x="7680325" y="4300538"/>
          <p14:tracePt t="14236" x="7670800" y="4300538"/>
          <p14:tracePt t="14238" x="7662863" y="4300538"/>
          <p14:tracePt t="14253" x="7643813" y="4310063"/>
          <p14:tracePt t="14269" x="7616825" y="4310063"/>
          <p14:tracePt t="14272" x="7589838" y="4310063"/>
          <p14:tracePt t="14288" x="7543800" y="4310063"/>
          <p14:tracePt t="14303" x="7507288" y="4310063"/>
          <p14:tracePt t="14320" x="7480300" y="4310063"/>
          <p14:tracePt t="14323" x="7470775" y="4310063"/>
          <p14:tracePt t="14337" x="7451725" y="4310063"/>
          <p14:tracePt t="14353" x="7443788" y="4310063"/>
          <p14:tracePt t="14369" x="7424738" y="4310063"/>
          <p14:tracePt t="14387" x="7415213" y="4310063"/>
          <p14:tracePt t="14403" x="7407275" y="4310063"/>
          <p14:tracePt t="14421" x="7397750" y="4310063"/>
          <p14:tracePt t="14437" x="7388225" y="4310063"/>
          <p14:tracePt t="14457" x="7378700" y="4310063"/>
          <p14:tracePt t="14506" x="7370763" y="4310063"/>
          <p14:tracePt t="14533" x="7361238" y="4310063"/>
          <p14:tracePt t="14547" x="7361238" y="4319588"/>
          <p14:tracePt t="14562" x="7351713" y="4319588"/>
          <p14:tracePt t="14675" x="7351713" y="4329113"/>
          <p14:tracePt t="14695" x="7342188" y="4329113"/>
          <p14:tracePt t="14836" x="7351713" y="4329113"/>
          <p14:tracePt t="14851" x="7361238" y="4329113"/>
          <p14:tracePt t="14858" x="7370763" y="4329113"/>
          <p14:tracePt t="14871" x="7378700" y="4329113"/>
          <p14:tracePt t="14873" x="7397750" y="4329113"/>
          <p14:tracePt t="14889" x="7415213" y="4319588"/>
          <p14:tracePt t="14903" x="7443788" y="4319588"/>
          <p14:tracePt t="14921" x="7470775" y="4310063"/>
          <p14:tracePt t="14936" x="7488238" y="4310063"/>
          <p14:tracePt t="14952" x="7507288" y="4310063"/>
          <p14:tracePt t="14970" x="7534275" y="4300538"/>
          <p14:tracePt t="14992" x="7543800" y="4300538"/>
          <p14:tracePt t="15005" x="7553325" y="4300538"/>
          <p14:tracePt t="15020" x="7570788" y="4300538"/>
          <p14:tracePt t="15036" x="7580313" y="4300538"/>
          <p14:tracePt t="15062" x="7589838" y="4300538"/>
          <p14:tracePt t="15071" x="7597775" y="4300538"/>
          <p14:tracePt t="15090" x="7607300" y="4300538"/>
          <p14:tracePt t="15104" x="7616825" y="4292600"/>
          <p14:tracePt t="15119" x="7626350" y="4292600"/>
          <p14:tracePt t="15137" x="7643813" y="4292600"/>
          <p14:tracePt t="15175" x="7653338" y="4292600"/>
          <p14:tracePt t="15210" x="7662863" y="4292600"/>
          <p14:tracePt t="15344" x="7653338" y="4292600"/>
          <p14:tracePt t="15393" x="7643813" y="4292600"/>
          <p14:tracePt t="15570" x="7653338" y="4292600"/>
          <p14:tracePt t="15591" x="7670800" y="4292600"/>
          <p14:tracePt t="15604" x="7689850" y="4292600"/>
          <p14:tracePt t="15621" x="7699375" y="4292600"/>
          <p14:tracePt t="15626" x="7707313" y="4292600"/>
          <p14:tracePt t="15636" x="7726363" y="4292600"/>
          <p14:tracePt t="15653" x="7762875" y="4283075"/>
          <p14:tracePt t="15670" x="7780338" y="4283075"/>
          <p14:tracePt t="15686" x="7799388" y="4283075"/>
          <p14:tracePt t="15689" x="7808913" y="4283075"/>
          <p14:tracePt t="15704" x="7826375" y="4283075"/>
          <p14:tracePt t="15720" x="7835900" y="4283075"/>
          <p14:tracePt t="15738" x="7845425" y="4283075"/>
          <p14:tracePt t="15753" x="7862888" y="4283075"/>
          <p14:tracePt t="15780" x="7872413" y="4283075"/>
          <p14:tracePt t="15802" x="7881938" y="4283075"/>
          <p14:tracePt t="16429" x="7899400" y="4283075"/>
          <p14:tracePt t="16444" x="7918450" y="4283075"/>
          <p14:tracePt t="16458" x="7926388" y="4283075"/>
          <p14:tracePt t="16470" x="7945438" y="4283075"/>
          <p14:tracePt t="16472" x="7954963" y="4283075"/>
          <p14:tracePt t="16485" x="7962900" y="4283075"/>
          <p14:tracePt t="16502" x="7991475" y="4283075"/>
          <p14:tracePt t="16519" x="8045450" y="4273550"/>
          <p14:tracePt t="16521" x="8064500" y="4273550"/>
          <p14:tracePt t="16535" x="8108950" y="4273550"/>
          <p14:tracePt t="16552" x="8147050" y="4273550"/>
          <p14:tracePt t="16556" x="8164513" y="4273550"/>
          <p14:tracePt t="16570" x="8201025" y="4273550"/>
          <p14:tracePt t="16585" x="8220075" y="4273550"/>
          <p14:tracePt t="16603" x="8247063" y="4273550"/>
          <p14:tracePt t="16606" x="8264525" y="4273550"/>
          <p14:tracePt t="16626" x="8283575" y="4273550"/>
          <p14:tracePt t="16635" x="8293100" y="4273550"/>
          <p14:tracePt t="16652" x="8320088" y="4273550"/>
          <p14:tracePt t="16655" x="8329613" y="4273550"/>
          <p14:tracePt t="16669" x="8337550" y="4273550"/>
          <p14:tracePt t="16672" x="8347075" y="4273550"/>
          <p14:tracePt t="16685" x="8383588" y="4273550"/>
          <p14:tracePt t="16704" x="8429625" y="4273550"/>
          <p14:tracePt t="16719" x="8466138" y="4273550"/>
          <p14:tracePt t="16735" x="8493125" y="4273550"/>
          <p14:tracePt t="16753" x="8539163" y="4273550"/>
          <p14:tracePt t="16770" x="8566150" y="4273550"/>
          <p14:tracePt t="16786" x="8593138" y="4273550"/>
          <p14:tracePt t="16789" x="8612188" y="4273550"/>
          <p14:tracePt t="16804" x="8629650" y="4273550"/>
          <p14:tracePt t="16819" x="8666163" y="4273550"/>
          <p14:tracePt t="16835" x="8675688" y="4273550"/>
          <p14:tracePt t="16853" x="8685213" y="4273550"/>
          <p14:tracePt t="16855" x="8694738" y="4273550"/>
          <p14:tracePt t="16868" x="8702675" y="4273550"/>
          <p14:tracePt t="16886" x="8712200" y="4273550"/>
          <p14:tracePt t="16903" x="8712200" y="4264025"/>
          <p14:tracePt t="16919" x="8712200" y="4256088"/>
          <p14:tracePt t="17240" x="8731250" y="4256088"/>
          <p14:tracePt t="17247" x="8758238" y="4256088"/>
          <p14:tracePt t="17254" x="8804275" y="4256088"/>
          <p14:tracePt t="17269" x="8831263" y="4256088"/>
          <p14:tracePt t="17272" x="8848725" y="4256088"/>
          <p14:tracePt t="17286" x="8894763" y="4256088"/>
          <p14:tracePt t="17289" x="8913813" y="4256088"/>
          <p14:tracePt t="17303" x="8959850" y="4246563"/>
          <p14:tracePt t="17319" x="9013825" y="4237038"/>
          <p14:tracePt t="17335" x="9059863" y="4237038"/>
          <p14:tracePt t="17339" x="9077325" y="4227513"/>
          <p14:tracePt t="17352" x="9105900" y="4227513"/>
          <p14:tracePt t="17368" x="9113838" y="4227513"/>
          <p14:tracePt t="17386" x="9132888" y="4227513"/>
          <p14:tracePt t="17402" x="9142413" y="4227513"/>
          <p14:tracePt t="17419" x="9159875" y="4227513"/>
          <p14:tracePt t="17457" x="9169400" y="4227513"/>
          <p14:tracePt t="17499" x="9159875" y="4227513"/>
          <p14:tracePt t="17506" x="9142413" y="4227513"/>
          <p14:tracePt t="17518" x="9105900" y="4246563"/>
          <p14:tracePt t="17522" x="9077325" y="4246563"/>
          <p14:tracePt t="17535" x="9040813" y="4246563"/>
          <p14:tracePt t="17536" x="8977313" y="4273550"/>
          <p14:tracePt t="17553" x="8921750" y="4292600"/>
          <p14:tracePt t="17556" x="8831263" y="4310063"/>
          <p14:tracePt t="17569" x="8775700" y="4337050"/>
          <p14:tracePt t="17571" x="8731250" y="4337050"/>
          <p14:tracePt t="17586" x="8658225" y="4346575"/>
          <p14:tracePt t="17602" x="8602663" y="4356100"/>
          <p14:tracePt t="17619" x="8520113" y="4373563"/>
          <p14:tracePt t="17635" x="8502650" y="4373563"/>
          <p14:tracePt t="17652" x="8466138" y="4383088"/>
          <p14:tracePt t="17655" x="8447088" y="4392613"/>
          <p14:tracePt t="17670" x="8429625" y="4402138"/>
          <p14:tracePt t="17686" x="8402638" y="4410075"/>
          <p14:tracePt t="17702" x="8393113" y="4410075"/>
          <p14:tracePt t="17719" x="8383588" y="4429125"/>
          <p14:tracePt t="17735" x="8366125" y="4429125"/>
          <p14:tracePt t="17752" x="8337550" y="4456113"/>
          <p14:tracePt t="17754" x="8329613" y="4456113"/>
          <p14:tracePt t="17769" x="8310563" y="4483100"/>
          <p14:tracePt t="17785" x="8274050" y="4492625"/>
          <p14:tracePt t="17803" x="8220075" y="4529138"/>
          <p14:tracePt t="17818" x="8183563" y="4548188"/>
          <p14:tracePt t="17835" x="8164513" y="4565650"/>
          <p14:tracePt t="17853" x="8108950" y="4575175"/>
          <p14:tracePt t="17868" x="8081963" y="4584700"/>
          <p14:tracePt t="17885" x="8054975" y="4592638"/>
          <p14:tracePt t="17888" x="8045450" y="4592638"/>
          <p14:tracePt t="17903" x="8018463" y="4592638"/>
          <p14:tracePt t="17919" x="7999413" y="4592638"/>
          <p14:tracePt t="17936" x="7981950" y="4592638"/>
          <p14:tracePt t="17952" x="7962900" y="4592638"/>
          <p14:tracePt t="17969" x="7945438" y="4592638"/>
          <p14:tracePt t="17972" x="7935913" y="4592638"/>
          <p14:tracePt t="17986" x="7926388" y="4602163"/>
          <p14:tracePt t="18014" x="7918450" y="4602163"/>
          <p14:tracePt t="18042" x="7908925" y="4602163"/>
          <p14:tracePt t="18057" x="7899400" y="4602163"/>
          <p14:tracePt t="18071" x="7889875" y="4602163"/>
          <p14:tracePt t="18078" x="7881938" y="4602163"/>
          <p14:tracePt t="18092" x="7872413" y="4602163"/>
          <p14:tracePt t="18103" x="7872413" y="4611688"/>
          <p14:tracePt t="18119" x="7872413" y="4621213"/>
          <p14:tracePt t="18121" x="7853363" y="4621213"/>
          <p14:tracePt t="18135" x="7835900" y="4621213"/>
          <p14:tracePt t="18151" x="7816850" y="4629150"/>
          <p14:tracePt t="18170" x="7789863" y="4638675"/>
          <p14:tracePt t="18186" x="7762875" y="4648200"/>
          <p14:tracePt t="18203" x="7743825" y="4648200"/>
          <p14:tracePt t="18220" x="7726363" y="4657725"/>
          <p14:tracePt t="18236" x="7707313" y="4657725"/>
          <p14:tracePt t="18252" x="7680325" y="4657725"/>
          <p14:tracePt t="18269" x="7653338" y="4657725"/>
          <p14:tracePt t="18286" x="7634288" y="4657725"/>
          <p14:tracePt t="18302" x="7626350" y="4657725"/>
          <p14:tracePt t="18319" x="7616825" y="4657725"/>
          <p14:tracePt t="18321" x="7607300" y="4657725"/>
          <p14:tracePt t="18336" x="7597775" y="4657725"/>
          <p14:tracePt t="18353" x="7580313" y="4657725"/>
          <p14:tracePt t="18374" x="7570788" y="4657725"/>
          <p14:tracePt t="18423" x="7561263" y="4657725"/>
          <p14:tracePt t="18465" x="7561263" y="4665663"/>
          <p14:tracePt t="18486" x="7561263" y="4675188"/>
          <p14:tracePt t="18508" x="7561263" y="4684713"/>
          <p14:tracePt t="18536" x="7561263" y="4694238"/>
          <p14:tracePt t="18557" x="7561263" y="4702175"/>
          <p14:tracePt t="18566" x="7561263" y="4711700"/>
          <p14:tracePt t="18627" x="7561263" y="4721225"/>
          <p14:tracePt t="19057" x="7570788" y="4721225"/>
          <p14:tracePt t="19071" x="7580313" y="4721225"/>
          <p14:tracePt t="19078" x="7597775" y="4721225"/>
          <p14:tracePt t="19099" x="7616825" y="4721225"/>
          <p14:tracePt t="19113" x="7626350" y="4721225"/>
          <p14:tracePt t="19121" x="7634288" y="4721225"/>
          <p14:tracePt t="19135" x="7643813" y="4721225"/>
          <p14:tracePt t="19156" x="7653338" y="4721225"/>
          <p14:tracePt t="19177" x="7662863" y="4721225"/>
          <p14:tracePt t="19206" x="7670800" y="4721225"/>
          <p14:tracePt t="19305" x="7662863" y="4721225"/>
          <p14:tracePt t="19551" x="7670800" y="4711700"/>
          <p14:tracePt t="19557" x="7680325" y="4711700"/>
          <p14:tracePt t="19569" x="7699375" y="4711700"/>
          <p14:tracePt t="19572" x="7707313" y="4702175"/>
          <p14:tracePt t="19586" x="7735888" y="4702175"/>
          <p14:tracePt t="19601" x="7799388" y="4675188"/>
          <p14:tracePt t="19618" x="7845425" y="4665663"/>
          <p14:tracePt t="19621" x="7862888" y="4665663"/>
          <p14:tracePt t="19635" x="7889875" y="4665663"/>
          <p14:tracePt t="19651" x="7908925" y="4665663"/>
          <p14:tracePt t="19668" x="7935913" y="4665663"/>
          <p14:tracePt t="19685" x="7945438" y="4665663"/>
          <p14:tracePt t="19701" x="7962900" y="4665663"/>
          <p14:tracePt t="19718" x="7972425" y="4665663"/>
          <p14:tracePt t="19740" x="7981950" y="4665663"/>
          <p14:tracePt t="19754" x="7991475" y="4665663"/>
          <p14:tracePt t="19936" x="7981950" y="4665663"/>
          <p14:tracePt t="19958" x="7972425" y="4665663"/>
          <p14:tracePt t="19965" x="7962900" y="4665663"/>
          <p14:tracePt t="19973" x="7954963" y="4665663"/>
          <p14:tracePt t="19985" x="7945438" y="4665663"/>
          <p14:tracePt t="19988" x="7935913" y="4665663"/>
          <p14:tracePt t="20002" x="7926388" y="4665663"/>
          <p14:tracePt t="20018" x="7899400" y="4665663"/>
          <p14:tracePt t="20035" x="7872413" y="4665663"/>
          <p14:tracePt t="20037" x="7853363" y="4665663"/>
          <p14:tracePt t="20052" x="7835900" y="4665663"/>
          <p14:tracePt t="20067" x="7816850" y="4665663"/>
          <p14:tracePt t="20086" x="7789863" y="4675188"/>
          <p14:tracePt t="20101" x="7780338" y="4675188"/>
          <p14:tracePt t="20118" x="7772400" y="4675188"/>
          <p14:tracePt t="20121" x="7762875" y="4675188"/>
          <p14:tracePt t="20136" x="7753350" y="4675188"/>
          <p14:tracePt t="20151" x="7735888" y="4675188"/>
          <p14:tracePt t="20171" x="7726363" y="4675188"/>
          <p14:tracePt t="20241" x="7743825" y="4675188"/>
          <p14:tracePt t="20255" x="7762875" y="4675188"/>
          <p14:tracePt t="20269" x="7780338" y="4675188"/>
          <p14:tracePt t="20276" x="7789863" y="4675188"/>
          <p14:tracePt t="20285" x="7808913" y="4675188"/>
          <p14:tracePt t="20301" x="7816850" y="4675188"/>
          <p14:tracePt t="20319" x="7835900" y="4675188"/>
          <p14:tracePt t="20335" x="7853363" y="4675188"/>
          <p14:tracePt t="20351" x="7862888" y="4675188"/>
          <p14:tracePt t="20354" x="7872413" y="4675188"/>
          <p14:tracePt t="20369" x="7881938" y="4675188"/>
          <p14:tracePt t="20385" x="7899400" y="4675188"/>
          <p14:tracePt t="20402" x="7908925" y="4675188"/>
          <p14:tracePt t="20418" x="7926388" y="4684713"/>
          <p14:tracePt t="20435" x="7991475" y="4721225"/>
          <p14:tracePt t="31796" x="7926388" y="4721225"/>
          <p14:tracePt t="31803" x="7862888" y="4694238"/>
          <p14:tracePt t="31814" x="7780338" y="4657725"/>
          <p14:tracePt t="31817" x="7689850" y="4611688"/>
          <p14:tracePt t="31832" x="7488238" y="4502150"/>
          <p14:tracePt t="31847" x="7388225" y="4410075"/>
          <p14:tracePt t="31865" x="7351713" y="4383088"/>
          <p14:tracePt t="31867" x="7334250" y="4373563"/>
          <p14:tracePt t="31881" x="7315200" y="4356100"/>
          <p14:tracePt t="31898" x="7305675" y="4329113"/>
          <p14:tracePt t="31916" x="7315200" y="4300538"/>
          <p14:tracePt t="31930" x="7424738" y="4256088"/>
          <p14:tracePt t="31948" x="7716838" y="4227513"/>
          <p14:tracePt t="31952" x="7826375" y="4227513"/>
          <p14:tracePt t="31965" x="7999413" y="4264025"/>
          <p14:tracePt t="31981" x="8164513" y="4365625"/>
          <p14:tracePt t="31997" x="8274050" y="4465638"/>
          <p14:tracePt t="32000" x="8301038" y="4483100"/>
          <p14:tracePt t="32015" x="8329613" y="4511675"/>
          <p14:tracePt t="32031" x="8337550" y="4529138"/>
          <p14:tracePt t="32047" x="8337550" y="4538663"/>
          <p14:tracePt t="32050" x="8347075" y="4548188"/>
          <p14:tracePt t="32065" x="8347075" y="4556125"/>
          <p14:tracePt t="32080" x="8347075" y="4565650"/>
          <p14:tracePt t="32106" x="8347075" y="4575175"/>
          <p14:tracePt t="32114" x="8329613" y="4575175"/>
          <p14:tracePt t="32130" x="8301038" y="4584700"/>
          <p14:tracePt t="32149" x="8191500" y="4592638"/>
          <p14:tracePt t="32164" x="8137525" y="4592638"/>
          <p14:tracePt t="32180" x="8101013" y="4584700"/>
          <p14:tracePt t="32183" x="8072438" y="4584700"/>
          <p14:tracePt t="32198" x="8045450" y="4575175"/>
          <p14:tracePt t="32214" x="8018463" y="4556125"/>
          <p14:tracePt t="32232" x="7972425" y="4538663"/>
          <p14:tracePt t="32248" x="7962900" y="4529138"/>
          <p14:tracePt t="32250" x="7962900" y="4519613"/>
          <p14:tracePt t="32264" x="7945438" y="4511675"/>
          <p14:tracePt t="32282" x="7945438" y="4475163"/>
          <p14:tracePt t="32298" x="7945438" y="4446588"/>
          <p14:tracePt t="32314" x="7962900" y="4429125"/>
          <p14:tracePt t="32332" x="8081963" y="4410075"/>
          <p14:tracePt t="32347" x="8183563" y="4410075"/>
          <p14:tracePt t="32364" x="8264525" y="4419600"/>
          <p14:tracePt t="32367" x="8310563" y="4446588"/>
          <p14:tracePt t="32381" x="8374063" y="4475163"/>
          <p14:tracePt t="32397" x="8410575" y="4492625"/>
          <p14:tracePt t="32414" x="8429625" y="4511675"/>
          <p14:tracePt t="32417" x="8439150" y="4519613"/>
          <p14:tracePt t="32431" x="8447088" y="4529138"/>
          <p14:tracePt t="32447" x="8456613" y="4538663"/>
          <p14:tracePt t="32464" x="8466138" y="4548188"/>
          <p14:tracePt t="32466" x="8466138" y="4556125"/>
          <p14:tracePt t="32486" x="8456613" y="4556125"/>
          <p14:tracePt t="32500" x="8447088" y="4556125"/>
          <p14:tracePt t="32515" x="8393113" y="4529138"/>
          <p14:tracePt t="32530" x="8337550" y="4502150"/>
          <p14:tracePt t="32547" x="8274050" y="4465638"/>
          <p14:tracePt t="32550" x="8247063" y="4456113"/>
          <p14:tracePt t="32565" x="8191500" y="4438650"/>
          <p14:tracePt t="32580" x="8147050" y="4419600"/>
          <p14:tracePt t="32597" x="8118475" y="4402138"/>
          <p14:tracePt t="32599" x="8101013" y="4392613"/>
          <p14:tracePt t="32614" x="8045450" y="4365625"/>
          <p14:tracePt t="32631" x="7991475" y="4346575"/>
          <p14:tracePt t="32634" x="7972425" y="4346575"/>
          <p14:tracePt t="32648" x="7954963" y="4329113"/>
          <p14:tracePt t="32664" x="7935913" y="4319588"/>
          <p14:tracePt t="32680" x="7918450" y="4319588"/>
          <p14:tracePt t="32683" x="7908925" y="4319588"/>
          <p14:tracePt t="32698" x="7899400" y="4319588"/>
          <p14:tracePt t="32714" x="7889875" y="4319588"/>
          <p14:tracePt t="32730" x="7881938" y="4319588"/>
          <p14:tracePt t="32733" x="7872413" y="4319588"/>
          <p14:tracePt t="32748" x="7862888" y="4319588"/>
          <p14:tracePt t="32764" x="7853363" y="4319588"/>
          <p14:tracePt t="32782" x="7845425" y="4319588"/>
          <p14:tracePt t="32832" x="7853363" y="4319588"/>
          <p14:tracePt t="32838" x="7862888" y="4310063"/>
          <p14:tracePt t="32847" x="7872413" y="4310063"/>
          <p14:tracePt t="32865" x="7872413" y="4292600"/>
          <p14:tracePt t="33176" x="7816850" y="4256088"/>
          <p14:tracePt t="33186" x="7772400" y="4237038"/>
          <p14:tracePt t="33198" x="7726363" y="4210050"/>
          <p14:tracePt t="33214" x="7689850" y="4191000"/>
          <p14:tracePt t="33230" x="7662863" y="4183063"/>
          <p14:tracePt t="33233" x="7653338" y="4183063"/>
          <p14:tracePt t="33248" x="7643813" y="4173538"/>
          <p14:tracePt t="33264" x="7634288" y="4173538"/>
          <p14:tracePt t="33311" x="7680325" y="4191000"/>
          <p14:tracePt t="33317" x="7799388" y="4256088"/>
          <p14:tracePt t="33330" x="7999413" y="4373563"/>
          <p14:tracePt t="33333" x="8256588" y="4529138"/>
          <p14:tracePt t="33347" x="8556625" y="4721225"/>
          <p14:tracePt t="33363" x="8758238" y="4830763"/>
          <p14:tracePt t="33367" x="8794750" y="4857750"/>
          <p14:tracePt t="33381" x="8840788" y="4867275"/>
          <p14:tracePt t="33397" x="8848725" y="4867275"/>
          <p14:tracePt t="33414" x="8848725" y="4876800"/>
          <p14:tracePt t="33417" x="8858250" y="4876800"/>
          <p14:tracePt t="33472" x="8858250" y="4867275"/>
          <p14:tracePt t="33482" x="8840788" y="4857750"/>
          <p14:tracePt t="33488" x="8775700" y="4821238"/>
          <p14:tracePt t="33496" x="8658225" y="4767263"/>
          <p14:tracePt t="33515" x="8337550" y="4648200"/>
          <p14:tracePt t="33531" x="8147050" y="4611688"/>
          <p14:tracePt t="33546" x="7954963" y="4584700"/>
          <p14:tracePt t="33549" x="7881938" y="4584700"/>
          <p14:tracePt t="33564" x="7762875" y="4584700"/>
          <p14:tracePt t="33580" x="7707313" y="4592638"/>
          <p14:tracePt t="33596" x="7670800" y="4611688"/>
          <p14:tracePt t="33599" x="7653338" y="4621213"/>
          <p14:tracePt t="33614" x="7626350" y="4638675"/>
          <p14:tracePt t="33630" x="7597775" y="4657725"/>
          <p14:tracePt t="33647" x="7589838" y="4675188"/>
          <p14:tracePt t="33649" x="7589838" y="4694238"/>
          <p14:tracePt t="33663" x="7580313" y="4721225"/>
          <p14:tracePt t="33680" x="7580313" y="4748213"/>
          <p14:tracePt t="33698" x="7616825" y="4811713"/>
          <p14:tracePt t="33713" x="7662863" y="4840288"/>
          <p14:tracePt t="33730" x="7726363" y="4867275"/>
          <p14:tracePt t="33747" x="7772400" y="4876800"/>
          <p14:tracePt t="33749" x="7799388" y="4876800"/>
          <p14:tracePt t="33764" x="7862888" y="4876800"/>
          <p14:tracePt t="33780" x="7899400" y="4876800"/>
          <p14:tracePt t="33783" x="7918450" y="4876800"/>
          <p14:tracePt t="33798" x="7926388" y="4876800"/>
          <p14:tracePt t="33814" x="7935913" y="4876800"/>
          <p14:tracePt t="33830" x="7945438" y="4867275"/>
          <p14:tracePt t="33833" x="7954963" y="4867275"/>
          <p14:tracePt t="33853" x="7962900" y="4867275"/>
          <p14:tracePt t="33874" x="7962900" y="4857750"/>
          <p14:tracePt t="33902" x="7954963" y="4857750"/>
          <p14:tracePt t="33909" x="7945438" y="4848225"/>
          <p14:tracePt t="33916" x="7935913" y="4848225"/>
          <p14:tracePt t="33930" x="7926388" y="4840288"/>
          <p14:tracePt t="33947" x="7899400" y="4840288"/>
          <p14:tracePt t="33963" x="7881938" y="4840288"/>
          <p14:tracePt t="33966" x="7862888" y="4840288"/>
          <p14:tracePt t="33982" x="7853363" y="4840288"/>
          <p14:tracePt t="33997" x="7826375" y="4840288"/>
          <p14:tracePt t="37058" x="7826375" y="4922838"/>
          <p14:tracePt t="37066" x="7826375" y="5049838"/>
          <p14:tracePt t="37080" x="7826375" y="5159375"/>
          <p14:tracePt t="37096" x="7808913" y="5241925"/>
          <p14:tracePt t="37112" x="7689850" y="5360988"/>
          <p14:tracePt t="37115" x="7643813" y="5397500"/>
          <p14:tracePt t="37129" x="7461250" y="5478463"/>
          <p14:tracePt t="37146" x="7178675" y="5561013"/>
          <p14:tracePt t="37162" x="6940550" y="5580063"/>
          <p14:tracePt t="37179" x="6638925" y="5561013"/>
          <p14:tracePt t="37196" x="6548438" y="5551488"/>
          <p14:tracePt t="37213" x="6492875" y="5543550"/>
          <p14:tracePt t="37215" x="6446838" y="5524500"/>
          <p14:tracePt t="37229" x="6429375" y="5524500"/>
          <p14:tracePt t="37245" x="6410325" y="5524500"/>
          <p14:tracePt t="37264" x="6402388" y="5524500"/>
          <p14:tracePt t="37280" x="6402388" y="5534025"/>
          <p14:tracePt t="37295" x="6402388" y="5543550"/>
          <p14:tracePt t="37298" x="6410325" y="5543550"/>
          <p14:tracePt t="37313" x="6429375" y="5543550"/>
          <p14:tracePt t="37329" x="6492875" y="5543550"/>
          <p14:tracePt t="37345" x="6538913" y="5543550"/>
          <p14:tracePt t="37348" x="6557963" y="5543550"/>
          <p14:tracePt t="37363" x="6630988" y="5534025"/>
          <p14:tracePt t="37379" x="6694488" y="5534025"/>
          <p14:tracePt t="37397" x="6777038" y="5534025"/>
          <p14:tracePt t="37412" x="6831013" y="5534025"/>
          <p14:tracePt t="37429" x="6904038" y="5534025"/>
          <p14:tracePt t="37432" x="6913563" y="5543550"/>
          <p14:tracePt t="37446" x="6931025" y="5543550"/>
          <p14:tracePt t="37462" x="6940550" y="5543550"/>
          <p14:tracePt t="37479" x="6959600" y="5543550"/>
          <p14:tracePt t="37482" x="6977063" y="5551488"/>
          <p14:tracePt t="37497" x="6986588" y="5551488"/>
          <p14:tracePt t="37513" x="6996113" y="5551488"/>
          <p14:tracePt t="37516" x="7004050" y="5551488"/>
          <p14:tracePt t="37559" x="7013575" y="5551488"/>
          <p14:tracePt t="37566" x="7023100" y="5551488"/>
          <p14:tracePt t="37580" x="7023100" y="5561013"/>
          <p14:tracePt t="37608" x="7032625" y="5561013"/>
          <p14:tracePt t="37615" x="7040563" y="5561013"/>
          <p14:tracePt t="37636" x="7050088" y="5561013"/>
          <p14:tracePt t="37650" x="7050088" y="5570538"/>
          <p14:tracePt t="37662" x="7050088" y="5580063"/>
          <p14:tracePt t="37665" x="7050088" y="5588000"/>
          <p14:tracePt t="41166" x="7296150" y="5661025"/>
          <p14:tracePt t="41173" x="7643813" y="5789613"/>
          <p14:tracePt t="41186" x="7962900" y="5853113"/>
          <p14:tracePt t="41196" x="8228013" y="5926138"/>
          <p14:tracePt t="41211" x="8602663" y="5991225"/>
          <p14:tracePt t="41229" x="9013825" y="6064250"/>
          <p14:tracePt t="41245" x="9324975" y="6072188"/>
          <p14:tracePt t="41261" x="9580563" y="6035675"/>
          <p14:tracePt t="41279" x="9780588" y="5981700"/>
          <p14:tracePt t="41294" x="9890125" y="5918200"/>
          <p14:tracePt t="41311" x="10028238" y="5799138"/>
          <p14:tracePt t="41314" x="10091738" y="5726113"/>
          <p14:tracePt t="41328" x="10155238" y="5689600"/>
          <p14:tracePt t="41330" x="10210800" y="5643563"/>
          <p14:tracePt t="41344" x="10356850" y="5534025"/>
          <p14:tracePt t="41361" x="10556875" y="5405438"/>
          <p14:tracePt t="41364" x="10639425" y="5324475"/>
          <p14:tracePt t="41378" x="10795000" y="5149850"/>
          <p14:tracePt t="41395" x="10968038" y="4995863"/>
          <p14:tracePt t="41398" x="11041063" y="4894263"/>
          <p14:tracePt t="41412" x="11160125" y="4767263"/>
          <p14:tracePt t="41428" x="11233150" y="4648200"/>
          <p14:tracePt t="41444" x="11360150" y="4483100"/>
          <p14:tracePt t="41447" x="11425238" y="4419600"/>
          <p14:tracePt t="41462" x="11561763" y="4300538"/>
          <p14:tracePt t="41477" x="11607800" y="4237038"/>
          <p14:tracePt t="41495" x="11644313" y="4200525"/>
          <p14:tracePt t="41497" x="11671300" y="4183063"/>
          <p14:tracePt t="41511" x="11690350" y="4164013"/>
          <p14:tracePt t="41514" x="11698288" y="4154488"/>
          <p14:tracePt t="41528" x="11717338" y="4146550"/>
          <p14:tracePt t="41546" x="11780838" y="4100513"/>
          <p14:tracePt t="41561" x="11844338" y="4044950"/>
          <p14:tracePt t="41578" x="11909425" y="3981450"/>
          <p14:tracePt t="41581" x="11999913" y="3908425"/>
          <p14:tracePt t="41596" x="12109450" y="37893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6E8A-E2CD-1946-3A5F-CB369EE36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13276-4A83-7C4F-FB84-C3524D329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Given a </a:t>
            </a:r>
            <a:r>
              <a:rPr lang="en-US" i="1" dirty="0">
                <a:solidFill>
                  <a:schemeClr val="tx1"/>
                </a:solidFill>
              </a:rPr>
              <a:t>target</a:t>
            </a:r>
            <a:r>
              <a:rPr lang="en-US" dirty="0">
                <a:solidFill>
                  <a:schemeClr val="tx1"/>
                </a:solidFill>
              </a:rPr>
              <a:t> and the </a:t>
            </a:r>
            <a:r>
              <a:rPr lang="en-US" i="1" dirty="0">
                <a:solidFill>
                  <a:schemeClr val="tx1"/>
                </a:solidFill>
              </a:rPr>
              <a:t>coins</a:t>
            </a:r>
            <a:r>
              <a:rPr lang="en-US" dirty="0">
                <a:solidFill>
                  <a:schemeClr val="tx1"/>
                </a:solidFill>
              </a:rPr>
              <a:t>. Check if it is possible to achieve the </a:t>
            </a:r>
            <a:r>
              <a:rPr lang="en-US" b="1" dirty="0">
                <a:solidFill>
                  <a:schemeClr val="tx1"/>
                </a:solidFill>
              </a:rPr>
              <a:t>target</a:t>
            </a:r>
            <a:r>
              <a:rPr lang="en-US" dirty="0">
                <a:solidFill>
                  <a:schemeClr val="tx1"/>
                </a:solidFill>
              </a:rPr>
              <a:t> amount with the coins provided (Boolean True/False output)</a:t>
            </a:r>
          </a:p>
          <a:p>
            <a:r>
              <a:rPr lang="en-IN" dirty="0">
                <a:solidFill>
                  <a:schemeClr val="tx1"/>
                </a:solidFill>
              </a:rPr>
              <a:t>We discuss 2 variants:</a:t>
            </a:r>
          </a:p>
          <a:p>
            <a:pPr lvl="1"/>
            <a:r>
              <a:rPr lang="en-IN" dirty="0">
                <a:solidFill>
                  <a:schemeClr val="tx1"/>
                </a:solidFill>
              </a:rPr>
              <a:t>For each denomination infinite coins. </a:t>
            </a:r>
            <a:r>
              <a:rPr lang="en-IN" dirty="0" err="1">
                <a:solidFill>
                  <a:schemeClr val="tx1"/>
                </a:solidFill>
              </a:rPr>
              <a:t>Eg</a:t>
            </a:r>
            <a:r>
              <a:rPr lang="en-IN" dirty="0">
                <a:solidFill>
                  <a:schemeClr val="tx1"/>
                </a:solidFill>
              </a:rPr>
              <a:t> for [ 1, 2, 3] we can take infinite 1s, 2s and 3s, Repetitions will have no effect.</a:t>
            </a:r>
          </a:p>
          <a:p>
            <a:pPr lvl="1"/>
            <a:r>
              <a:rPr lang="en-IN" dirty="0">
                <a:solidFill>
                  <a:schemeClr val="tx1"/>
                </a:solidFill>
              </a:rPr>
              <a:t>Finite coins for each denomination. </a:t>
            </a:r>
            <a:r>
              <a:rPr lang="en-IN" dirty="0" err="1">
                <a:solidFill>
                  <a:schemeClr val="tx1"/>
                </a:solidFill>
              </a:rPr>
              <a:t>Eg</a:t>
            </a:r>
            <a:r>
              <a:rPr lang="en-IN" dirty="0">
                <a:solidFill>
                  <a:schemeClr val="tx1"/>
                </a:solidFill>
              </a:rPr>
              <a:t> for [1, 2, 3] we can take each only once so here the maximum target is naturally 6. Repetitions will affect the outcome. </a:t>
            </a:r>
            <a:r>
              <a:rPr lang="en-IN" dirty="0" err="1">
                <a:solidFill>
                  <a:schemeClr val="tx1"/>
                </a:solidFill>
              </a:rPr>
              <a:t>Eg</a:t>
            </a:r>
            <a:r>
              <a:rPr lang="en-IN" dirty="0">
                <a:solidFill>
                  <a:schemeClr val="tx1"/>
                </a:solidFill>
              </a:rPr>
              <a:t>, [1, 2, 2, 3] can reach 8. (</a:t>
            </a:r>
            <a:r>
              <a:rPr lang="en-IN" dirty="0">
                <a:hlinkClick r:id="rId4"/>
              </a:rPr>
              <a:t>Coin Change(Finite Supply) - Naukri Code 360</a:t>
            </a:r>
            <a:r>
              <a:rPr lang="en-IN" dirty="0"/>
              <a:t>)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41F4E16-6E78-32D6-57F0-81F0ABBC26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3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182"/>
    </mc:Choice>
    <mc:Fallback>
      <p:transition spd="slow" advTm="53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7" x="12045950" y="3835400"/>
          <p14:tracePt t="482" x="11753850" y="3852863"/>
          <p14:tracePt t="500" x="11315700" y="3852863"/>
          <p14:tracePt t="515" x="10968038" y="3844925"/>
          <p14:tracePt t="532" x="10721975" y="3889375"/>
          <p14:tracePt t="535" x="10593388" y="3908425"/>
          <p14:tracePt t="549" x="10520363" y="3917950"/>
          <p14:tracePt t="551" x="10437813" y="3917950"/>
          <p14:tracePt t="566" x="10036175" y="3927475"/>
          <p14:tracePt t="582" x="9671050" y="3881438"/>
          <p14:tracePt t="585" x="9378950" y="3825875"/>
          <p14:tracePt t="601" x="9142413" y="3762375"/>
          <p14:tracePt t="616" x="8748713" y="3706813"/>
          <p14:tracePt t="619" x="8512175" y="3652838"/>
          <p14:tracePt t="632" x="8220075" y="3597275"/>
          <p14:tracePt t="635" x="8054975" y="3552825"/>
          <p14:tracePt t="649" x="7772400" y="3487738"/>
          <p14:tracePt t="667" x="7215188" y="3414713"/>
          <p14:tracePt t="670" x="7069138" y="3387725"/>
          <p14:tracePt t="683" x="6621463" y="3305175"/>
          <p14:tracePt t="698" x="6346825" y="3251200"/>
          <p14:tracePt t="716" x="5881688" y="3122613"/>
          <p14:tracePt t="719" x="5616575" y="3049588"/>
          <p14:tracePt t="733" x="5334000" y="2995613"/>
          <p14:tracePt t="749" x="5205413" y="2995613"/>
          <p14:tracePt t="767" x="5114925" y="3005138"/>
          <p14:tracePt t="783" x="5095875" y="3005138"/>
          <p14:tracePt t="1085" x="4968875" y="2995613"/>
          <p14:tracePt t="1091" x="4784725" y="2968625"/>
          <p14:tracePt t="1101" x="4648200" y="2940050"/>
          <p14:tracePt t="1115" x="4383088" y="2867025"/>
          <p14:tracePt t="1132" x="4110038" y="2803525"/>
          <p14:tracePt t="1135" x="3971925" y="2776538"/>
          <p14:tracePt t="1149" x="3725863" y="2703513"/>
          <p14:tracePt t="1166" x="3452813" y="2657475"/>
          <p14:tracePt t="1169" x="3287713" y="2611438"/>
          <p14:tracePt t="1183" x="3022600" y="2574925"/>
          <p14:tracePt t="1198" x="2830513" y="2547938"/>
          <p14:tracePt t="1215" x="2703513" y="2538413"/>
          <p14:tracePt t="1218" x="2640013" y="2511425"/>
          <p14:tracePt t="1234" x="2584450" y="2511425"/>
          <p14:tracePt t="1249" x="2530475" y="2501900"/>
          <p14:tracePt t="1266" x="2501900" y="2501900"/>
          <p14:tracePt t="1268" x="2484438" y="2501900"/>
          <p14:tracePt t="1282" x="2465388" y="2501900"/>
          <p14:tracePt t="1285" x="2457450" y="2501900"/>
          <p14:tracePt t="1299" x="2428875" y="2501900"/>
          <p14:tracePt t="1315" x="2401888" y="2501900"/>
          <p14:tracePt t="1332" x="2392363" y="2501900"/>
          <p14:tracePt t="1348" x="2382838" y="2511425"/>
          <p14:tracePt t="1367" x="2382838" y="2520950"/>
          <p14:tracePt t="1383" x="2392363" y="2528888"/>
          <p14:tracePt t="1400" x="2411413" y="2538413"/>
          <p14:tracePt t="1402" x="2447925" y="2557463"/>
          <p14:tracePt t="1416" x="2530475" y="2593975"/>
          <p14:tracePt t="1432" x="2740025" y="2630488"/>
          <p14:tracePt t="1449" x="2859088" y="2647950"/>
          <p14:tracePt t="1451" x="2913063" y="2647950"/>
          <p14:tracePt t="1466" x="3032125" y="2647950"/>
          <p14:tracePt t="1482" x="3122613" y="2647950"/>
          <p14:tracePt t="1499" x="3168650" y="2647950"/>
          <p14:tracePt t="1501" x="3205163" y="2647950"/>
          <p14:tracePt t="1515" x="3260725" y="2647950"/>
          <p14:tracePt t="1532" x="3314700" y="2647950"/>
          <p14:tracePt t="1550" x="3387725" y="2611438"/>
          <p14:tracePt t="5622" x="3397250" y="2620963"/>
          <p14:tracePt t="5632" x="3416300" y="2657475"/>
          <p14:tracePt t="5647" x="3452813" y="2703513"/>
          <p14:tracePt t="5650" x="3479800" y="2730500"/>
          <p14:tracePt t="5665" x="3506788" y="2757488"/>
          <p14:tracePt t="5680" x="3552825" y="2794000"/>
          <p14:tracePt t="5697" x="3589338" y="2830513"/>
          <p14:tracePt t="5700" x="3616325" y="2840038"/>
          <p14:tracePt t="5714" x="3643313" y="2876550"/>
          <p14:tracePt t="5730" x="3679825" y="2913063"/>
          <p14:tracePt t="5747" x="3716338" y="2940050"/>
          <p14:tracePt t="5749" x="3725863" y="2949575"/>
          <p14:tracePt t="5764" x="3752850" y="2959100"/>
          <p14:tracePt t="5780" x="3789363" y="2968625"/>
          <p14:tracePt t="5798" x="3844925" y="2968625"/>
          <p14:tracePt t="5814" x="3881438" y="2968625"/>
          <p14:tracePt t="5831" x="3898900" y="2959100"/>
          <p14:tracePt t="5834" x="3917950" y="2949575"/>
          <p14:tracePt t="5848" x="3935413" y="2930525"/>
          <p14:tracePt t="5864" x="3963988" y="2913063"/>
          <p14:tracePt t="5881" x="3990975" y="2903538"/>
          <p14:tracePt t="5884" x="4008438" y="2894013"/>
          <p14:tracePt t="5900" x="4017963" y="2894013"/>
          <p14:tracePt t="5915" x="4037013" y="2894013"/>
          <p14:tracePt t="5918" x="4044950" y="2894013"/>
          <p14:tracePt t="5932" x="4064000" y="2886075"/>
          <p14:tracePt t="5953" x="4083050" y="2876550"/>
          <p14:tracePt t="5968" x="4090988" y="2867025"/>
          <p14:tracePt t="5982" x="4110038" y="2867025"/>
          <p14:tracePt t="5997" x="4119563" y="2867025"/>
          <p14:tracePt t="8166" x="4100513" y="2876550"/>
          <p14:tracePt t="8174" x="4064000" y="2894013"/>
          <p14:tracePt t="8181" x="4027488" y="2894013"/>
          <p14:tracePt t="8197" x="3990975" y="2913063"/>
          <p14:tracePt t="8200" x="3971925" y="2922588"/>
          <p14:tracePt t="8213" x="3935413" y="2930525"/>
          <p14:tracePt t="8216" x="3898900" y="2940050"/>
          <p14:tracePt t="8231" x="3798888" y="2940050"/>
          <p14:tracePt t="8247" x="3708400" y="2940050"/>
          <p14:tracePt t="8250" x="3643313" y="2930525"/>
          <p14:tracePt t="8264" x="3433763" y="2886075"/>
          <p14:tracePt t="8280" x="3306763" y="2867025"/>
          <p14:tracePt t="8297" x="3214688" y="2840038"/>
          <p14:tracePt t="8300" x="3195638" y="2840038"/>
          <p14:tracePt t="8314" x="3114675" y="2830513"/>
          <p14:tracePt t="8330" x="3049588" y="2820988"/>
          <p14:tracePt t="8347" x="3013075" y="2820988"/>
          <p14:tracePt t="8349" x="2995613" y="2820988"/>
          <p14:tracePt t="8363" x="2940050" y="2820988"/>
          <p14:tracePt t="8365" x="2913063" y="2820988"/>
          <p14:tracePt t="8379" x="2867025" y="2803525"/>
          <p14:tracePt t="8398" x="2813050" y="2784475"/>
          <p14:tracePt t="8413" x="2794000" y="2784475"/>
          <p14:tracePt t="8415" x="2786063" y="2784475"/>
          <p14:tracePt t="8430" x="2767013" y="2776538"/>
          <p14:tracePt t="8448" x="2749550" y="2776538"/>
          <p14:tracePt t="8469" x="2740025" y="2776538"/>
          <p14:tracePt t="8479" x="2730500" y="2776538"/>
          <p14:tracePt t="8496" x="2720975" y="2776538"/>
          <p14:tracePt t="8513" x="2713038" y="2776538"/>
          <p14:tracePt t="8553" x="2713038" y="2784475"/>
          <p14:tracePt t="8567" x="2713038" y="2794000"/>
          <p14:tracePt t="8588" x="2713038" y="2803525"/>
          <p14:tracePt t="8609" x="2713038" y="2813050"/>
          <p14:tracePt t="8638" x="2713038" y="2820988"/>
          <p14:tracePt t="8658" x="2703513" y="2820988"/>
          <p14:tracePt t="8701" x="2703513" y="2813050"/>
          <p14:tracePt t="8729" x="2703513" y="2794000"/>
          <p14:tracePt t="8737" x="2703513" y="2757488"/>
          <p14:tracePt t="10758" x="2693988" y="2757488"/>
          <p14:tracePt t="10766" x="2684463" y="2757488"/>
          <p14:tracePt t="10781" x="2676525" y="2767013"/>
          <p14:tracePt t="10797" x="2657475" y="2767013"/>
          <p14:tracePt t="10813" x="2647950" y="2767013"/>
          <p14:tracePt t="10815" x="2640013" y="2767013"/>
          <p14:tracePt t="10829" x="2620963" y="2757488"/>
          <p14:tracePt t="10845" x="2603500" y="2747963"/>
          <p14:tracePt t="10862" x="2584450" y="2720975"/>
          <p14:tracePt t="10864" x="2566988" y="2703513"/>
          <p14:tracePt t="10878" x="2557463" y="2667000"/>
          <p14:tracePt t="10880" x="2557463" y="2630488"/>
          <p14:tracePt t="10895" x="2557463" y="2593975"/>
          <p14:tracePt t="10913" x="2557463" y="2528888"/>
          <p14:tracePt t="10928" x="2557463" y="2511425"/>
          <p14:tracePt t="10945" x="2574925" y="2484438"/>
          <p14:tracePt t="10963" x="2611438" y="2474913"/>
          <p14:tracePt t="10979" x="2647950" y="2465388"/>
          <p14:tracePt t="10994" x="2693988" y="2465388"/>
          <p14:tracePt t="11011" x="2720975" y="2465388"/>
          <p14:tracePt t="11013" x="2740025" y="2465388"/>
          <p14:tracePt t="11027" x="2776538" y="2484438"/>
          <p14:tracePt t="11046" x="2813050" y="2492375"/>
          <p14:tracePt t="11049" x="2830513" y="2492375"/>
          <p14:tracePt t="11062" x="2849563" y="2501900"/>
          <p14:tracePt t="11080" x="2876550" y="2511425"/>
          <p14:tracePt t="11082" x="2886075" y="2511425"/>
          <p14:tracePt t="11096" x="2903538" y="2528888"/>
          <p14:tracePt t="11112" x="2913063" y="2538413"/>
          <p14:tracePt t="11129" x="2922588" y="2547938"/>
          <p14:tracePt t="11131" x="2932113" y="2557463"/>
          <p14:tracePt t="11146" x="2940050" y="2557463"/>
          <p14:tracePt t="11162" x="2949575" y="2565400"/>
          <p14:tracePt t="11181" x="2949575" y="2574925"/>
          <p14:tracePt t="11196" x="2940050" y="2574925"/>
          <p14:tracePt t="11212" x="2922588" y="2574925"/>
          <p14:tracePt t="11237" x="2913063" y="2574925"/>
          <p14:tracePt t="11246" x="2903538" y="2584450"/>
          <p14:tracePt t="11262" x="2895600" y="2584450"/>
          <p14:tracePt t="11280" x="2876550" y="2593975"/>
          <p14:tracePt t="11378" x="2895600" y="2593975"/>
          <p14:tracePt t="11385" x="2903538" y="2593975"/>
          <p14:tracePt t="11395" x="2922588" y="2593975"/>
          <p14:tracePt t="11412" x="2968625" y="2593975"/>
          <p14:tracePt t="11415" x="2995613" y="2593975"/>
          <p14:tracePt t="11429" x="3068638" y="2593975"/>
          <p14:tracePt t="11447" x="3151188" y="2593975"/>
          <p14:tracePt t="11450" x="3195638" y="2593975"/>
          <p14:tracePt t="11462" x="3251200" y="2574925"/>
          <p14:tracePt t="11464" x="3297238" y="2584450"/>
          <p14:tracePt t="11479" x="3351213" y="2584450"/>
          <p14:tracePt t="11496" x="3416300" y="2574925"/>
          <p14:tracePt t="11498" x="3452813" y="2574925"/>
          <p14:tracePt t="11513" x="3516313" y="2574925"/>
          <p14:tracePt t="11528" x="3543300" y="2574925"/>
          <p14:tracePt t="11545" x="3570288" y="2574925"/>
          <p14:tracePt t="11562" x="3598863" y="2574925"/>
          <p14:tracePt t="11564" x="3606800" y="2574925"/>
          <p14:tracePt t="11579" x="3616325" y="2574925"/>
          <p14:tracePt t="11596" x="3625850" y="2574925"/>
          <p14:tracePt t="11598" x="3635375" y="2574925"/>
          <p14:tracePt t="11612" x="3652838" y="2584450"/>
          <p14:tracePt t="11628" x="3671888" y="2584450"/>
          <p14:tracePt t="11646" x="3689350" y="2601913"/>
          <p14:tracePt t="11662" x="3716338" y="2611438"/>
          <p14:tracePt t="11678" x="3744913" y="2620963"/>
          <p14:tracePt t="11681" x="3762375" y="2638425"/>
          <p14:tracePt t="11696" x="3771900" y="2647950"/>
          <p14:tracePt t="11713" x="3808413" y="2657475"/>
          <p14:tracePt t="11730" x="3862388" y="2693988"/>
          <p14:tracePt t="11732" x="3898900" y="2703513"/>
          <p14:tracePt t="11746" x="3917950" y="2720975"/>
          <p14:tracePt t="11748" x="3963988" y="2730500"/>
          <p14:tracePt t="11762" x="4037013" y="2747963"/>
          <p14:tracePt t="11780" x="4119563" y="2794000"/>
          <p14:tracePt t="11796" x="4164013" y="2813050"/>
          <p14:tracePt t="11812" x="4192588" y="2840038"/>
          <p14:tracePt t="11815" x="4210050" y="2840038"/>
          <p14:tracePt t="11830" x="4246563" y="2857500"/>
          <p14:tracePt t="11846" x="4283075" y="2867025"/>
          <p14:tracePt t="11862" x="4319588" y="2867025"/>
          <p14:tracePt t="11864" x="4338638" y="2867025"/>
          <p14:tracePt t="11879" x="4346575" y="2867025"/>
          <p14:tracePt t="11895" x="4365625" y="2867025"/>
          <p14:tracePt t="11913" x="4383088" y="2867025"/>
          <p14:tracePt t="11928" x="4392613" y="2867025"/>
          <p14:tracePt t="11945" x="4402138" y="2867025"/>
          <p14:tracePt t="11962" x="4411663" y="2867025"/>
          <p14:tracePt t="12020" x="4402138" y="2867025"/>
          <p14:tracePt t="12040" x="4383088" y="2867025"/>
          <p14:tracePt t="12048" x="4383088" y="2857500"/>
          <p14:tracePt t="12061" x="4365625" y="2857500"/>
          <p14:tracePt t="12077" x="4338638" y="2840038"/>
          <p14:tracePt t="12097" x="4310063" y="2840038"/>
          <p14:tracePt t="12112" x="4302125" y="2840038"/>
          <p14:tracePt t="12128" x="4273550" y="2830513"/>
          <p14:tracePt t="12147" x="4256088" y="2830513"/>
          <p14:tracePt t="12162" x="4246563" y="2820988"/>
          <p14:tracePt t="12179" x="4219575" y="2803525"/>
          <p14:tracePt t="12196" x="4192588" y="2803525"/>
          <p14:tracePt t="12212" x="4192588" y="2794000"/>
          <p14:tracePt t="12230" x="4183063" y="2784475"/>
          <p14:tracePt t="12232" x="4173538" y="2784475"/>
          <p14:tracePt t="12246" x="4164013" y="2776538"/>
          <p14:tracePt t="12262" x="4137025" y="2776538"/>
          <p14:tracePt t="12279" x="4119563" y="2767013"/>
          <p14:tracePt t="12281" x="4100513" y="2757488"/>
          <p14:tracePt t="12295" x="4054475" y="2730500"/>
          <p14:tracePt t="12312" x="4008438" y="2703513"/>
          <p14:tracePt t="12329" x="3771900" y="2547938"/>
          <p14:tracePt t="12345" x="3625850" y="2465388"/>
          <p14:tracePt t="12362" x="3452813" y="2382838"/>
          <p14:tracePt t="12365" x="3333750" y="2374900"/>
          <p14:tracePt t="12378" x="3260725" y="2346325"/>
          <p14:tracePt t="12381" x="3178175" y="2338388"/>
          <p14:tracePt t="12395" x="3086100" y="2309813"/>
          <p14:tracePt t="12412" x="3022600" y="2309813"/>
          <p14:tracePt t="12415" x="2986088" y="2301875"/>
          <p14:tracePt t="12428" x="2903538" y="2301875"/>
          <p14:tracePt t="12446" x="2830513" y="2301875"/>
          <p14:tracePt t="12449" x="2803525" y="2301875"/>
          <p14:tracePt t="12462" x="2767013" y="2301875"/>
          <p14:tracePt t="12464" x="2749550" y="2301875"/>
          <p14:tracePt t="12478" x="2676525" y="2301875"/>
          <p14:tracePt t="12495" x="2640013" y="2292350"/>
          <p14:tracePt t="12498" x="2620963" y="2292350"/>
          <p14:tracePt t="12513" x="2584450" y="2282825"/>
          <p14:tracePt t="12528" x="2566988" y="2282825"/>
          <p14:tracePt t="12545" x="2547938" y="2282825"/>
          <p14:tracePt t="12548" x="2538413" y="2282825"/>
          <p14:tracePt t="12563" x="2520950" y="2282825"/>
          <p14:tracePt t="12578" x="2501900" y="2282825"/>
          <p14:tracePt t="12596" x="2493963" y="2282825"/>
          <p14:tracePt t="12612" x="2474913" y="2282825"/>
          <p14:tracePt t="12630" x="2465388" y="2282825"/>
          <p14:tracePt t="12634" x="2447925" y="2282825"/>
          <p14:tracePt t="12936" x="2428875" y="2292350"/>
          <p14:tracePt t="12942" x="2411413" y="2301875"/>
          <p14:tracePt t="12949" x="2401888" y="2319338"/>
          <p14:tracePt t="12961" x="2382838" y="2328863"/>
          <p14:tracePt t="12965" x="2374900" y="2346325"/>
          <p14:tracePt t="12978" x="2338388" y="2382838"/>
          <p14:tracePt t="12995" x="2319338" y="2392363"/>
          <p14:tracePt t="13012" x="2282825" y="2428875"/>
          <p14:tracePt t="13014" x="2265363" y="2447925"/>
          <p14:tracePt t="13029" x="2236788" y="2474913"/>
          <p14:tracePt t="13044" x="2209800" y="2492375"/>
          <p14:tracePt t="13060" x="2192338" y="2511425"/>
          <p14:tracePt t="13078" x="2155825" y="2538413"/>
          <p14:tracePt t="13095" x="2136775" y="2547938"/>
          <p14:tracePt t="13099" x="2127250" y="2557463"/>
          <p14:tracePt t="13112" x="2119313" y="2565400"/>
          <p14:tracePt t="13128" x="2109788" y="2574925"/>
          <p14:tracePt t="13146" x="2100263" y="2593975"/>
          <p14:tracePt t="13161" x="2082800" y="2593975"/>
          <p14:tracePt t="13178" x="2073275" y="2593975"/>
          <p14:tracePt t="13195" x="2063750" y="2601913"/>
          <p14:tracePt t="13211" x="2063750" y="2611438"/>
          <p14:tracePt t="13228" x="2063750" y="2620963"/>
          <p14:tracePt t="13281" x="2054225" y="2620963"/>
          <p14:tracePt t="13337" x="2054225" y="2630488"/>
          <p14:tracePt t="13358" x="2046288" y="2630488"/>
          <p14:tracePt t="13437" x="2046288" y="2638425"/>
          <p14:tracePt t="13478" x="2054225" y="2630488"/>
          <p14:tracePt t="13491" x="2073275" y="2611438"/>
          <p14:tracePt t="13499" x="2090738" y="2601913"/>
          <p14:tracePt t="13512" x="2100263" y="2593975"/>
          <p14:tracePt t="13514" x="2109788" y="2584450"/>
          <p14:tracePt t="13528" x="2127250" y="2565400"/>
          <p14:tracePt t="13545" x="2163763" y="2557463"/>
          <p14:tracePt t="13563" x="2209800" y="2547938"/>
          <p14:tracePt t="13578" x="2246313" y="2547938"/>
          <p14:tracePt t="13595" x="2292350" y="2547938"/>
          <p14:tracePt t="13598" x="2309813" y="2557463"/>
          <p14:tracePt t="13612" x="2328863" y="2565400"/>
          <p14:tracePt t="13629" x="2346325" y="2565400"/>
          <p14:tracePt t="13646" x="2346325" y="2574925"/>
          <p14:tracePt t="13648" x="2355850" y="2574925"/>
          <p14:tracePt t="13662" x="2365375" y="2584450"/>
          <p14:tracePt t="13678" x="2382838" y="2584450"/>
          <p14:tracePt t="13695" x="2392363" y="2593975"/>
          <p14:tracePt t="13711" x="2401888" y="2593975"/>
          <p14:tracePt t="13753" x="2392363" y="2593975"/>
          <p14:tracePt t="13766" x="2374900" y="2593975"/>
          <p14:tracePt t="13773" x="2365375" y="2593975"/>
          <p14:tracePt t="13780" x="2355850" y="2593975"/>
          <p14:tracePt t="13796" x="2338388" y="2593975"/>
          <p14:tracePt t="13811" x="2309813" y="2601913"/>
          <p14:tracePt t="13828" x="2282825" y="2601913"/>
          <p14:tracePt t="13831" x="2273300" y="2601913"/>
          <p14:tracePt t="13846" x="2255838" y="2611438"/>
          <p14:tracePt t="13861" x="2246313" y="2611438"/>
          <p14:tracePt t="13878" x="2228850" y="2620963"/>
          <p14:tracePt t="13881" x="2219325" y="2620963"/>
          <p14:tracePt t="13895" x="2209800" y="2620963"/>
          <p14:tracePt t="13915" x="2200275" y="2620963"/>
          <p14:tracePt t="13930" x="2192338" y="2620963"/>
          <p14:tracePt t="13945" x="2182813" y="2620963"/>
          <p14:tracePt t="13964" x="2173288" y="2620963"/>
          <p14:tracePt t="13985" x="2163763" y="2620963"/>
          <p14:tracePt t="14028" x="2182813" y="2620963"/>
          <p14:tracePt t="14041" x="2200275" y="2620963"/>
          <p14:tracePt t="14048" x="2228850" y="2620963"/>
          <p14:tracePt t="14063" x="2273300" y="2620963"/>
          <p14:tracePt t="14078" x="2319338" y="2620963"/>
          <p14:tracePt t="14080" x="2338388" y="2620963"/>
          <p14:tracePt t="14095" x="2382838" y="2620963"/>
          <p14:tracePt t="14098" x="2401888" y="2620963"/>
          <p14:tracePt t="14112" x="2438400" y="2620963"/>
          <p14:tracePt t="14128" x="2457450" y="2620963"/>
          <p14:tracePt t="14145" x="2465388" y="2630488"/>
          <p14:tracePt t="14162" x="2493963" y="2630488"/>
          <p14:tracePt t="14690" x="2493963" y="2620963"/>
          <p14:tracePt t="14698" x="2484438" y="2611438"/>
          <p14:tracePt t="14712" x="2474913" y="2601913"/>
          <p14:tracePt t="14728" x="2447925" y="2593975"/>
          <p14:tracePt t="14745" x="2419350" y="2584450"/>
          <p14:tracePt t="14747" x="2411413" y="2574925"/>
          <p14:tracePt t="14761" x="2401888" y="2574925"/>
          <p14:tracePt t="14778" x="2382838" y="2574925"/>
          <p14:tracePt t="14796" x="2365375" y="2557463"/>
          <p14:tracePt t="14812" x="2355850" y="2557463"/>
          <p14:tracePt t="14832" x="2346325" y="2547938"/>
          <p14:tracePt t="14852" x="2338388" y="2547938"/>
          <p14:tracePt t="14881" x="2328863" y="2547938"/>
          <p14:tracePt t="14901" x="2319338" y="2547938"/>
          <p14:tracePt t="15007" x="2309813" y="2547938"/>
          <p14:tracePt t="15042" x="2301875" y="2547938"/>
          <p14:tracePt t="15056" x="2292350" y="2547938"/>
          <p14:tracePt t="15064" x="2282825" y="2547938"/>
          <p14:tracePt t="15079" x="2265363" y="2547938"/>
          <p14:tracePt t="15094" x="2255838" y="2547938"/>
          <p14:tracePt t="15113" x="2236788" y="2557463"/>
          <p14:tracePt t="15129" x="2228850" y="2557463"/>
          <p14:tracePt t="15145" x="2219325" y="2557463"/>
          <p14:tracePt t="15148" x="2209800" y="2557463"/>
          <p14:tracePt t="15169" x="2200275" y="2557463"/>
          <p14:tracePt t="15183" x="2200275" y="2565400"/>
          <p14:tracePt t="15260" x="2209800" y="2565400"/>
          <p14:tracePt t="15267" x="2228850" y="2565400"/>
          <p14:tracePt t="15278" x="2236788" y="2565400"/>
          <p14:tracePt t="15283" x="2265363" y="2565400"/>
          <p14:tracePt t="15294" x="2292350" y="2565400"/>
          <p14:tracePt t="15297" x="2309813" y="2565400"/>
          <p14:tracePt t="15312" x="2338388" y="2565400"/>
          <p14:tracePt t="15327" x="2374900" y="2565400"/>
          <p14:tracePt t="15346" x="2401888" y="2565400"/>
          <p14:tracePt t="15360" x="2428875" y="2565400"/>
          <p14:tracePt t="15380" x="2438400" y="2565400"/>
          <p14:tracePt t="15395" x="2447925" y="2565400"/>
          <p14:tracePt t="15411" x="2457450" y="2565400"/>
          <p14:tracePt t="15427" x="2465388" y="2565400"/>
          <p14:tracePt t="15451" x="2457450" y="2557463"/>
          <p14:tracePt t="15460" x="2428875" y="2547938"/>
          <p14:tracePt t="15478" x="2365375" y="2520950"/>
          <p14:tracePt t="15480" x="2338388" y="2511425"/>
          <p14:tracePt t="15495" x="2255838" y="2484438"/>
          <p14:tracePt t="15511" x="2163763" y="2474913"/>
          <p14:tracePt t="15515" x="2136775" y="2474913"/>
          <p14:tracePt t="15528" x="2090738" y="2474913"/>
          <p14:tracePt t="15544" x="2073275" y="2474913"/>
          <p14:tracePt t="15561" x="2063750" y="2474913"/>
          <p14:tracePt t="15563" x="2054225" y="2474913"/>
          <p14:tracePt t="15579" x="2046288" y="2474913"/>
          <p14:tracePt t="15594" x="2027238" y="2474913"/>
          <p14:tracePt t="15627" x="2027238" y="2484438"/>
          <p14:tracePt t="15655" x="2046288" y="2484438"/>
          <p14:tracePt t="15662" x="2073275" y="2484438"/>
          <p14:tracePt t="15670" x="2100263" y="2484438"/>
          <p14:tracePt t="15677" x="2127250" y="2492375"/>
          <p14:tracePt t="15695" x="2282825" y="2492375"/>
          <p14:tracePt t="15698" x="2346325" y="2511425"/>
          <p14:tracePt t="15712" x="2457450" y="2511425"/>
          <p14:tracePt t="15728" x="2530475" y="2511425"/>
          <p14:tracePt t="15744" x="2574925" y="2511425"/>
          <p14:tracePt t="15748" x="2603500" y="2511425"/>
          <p14:tracePt t="15761" x="2657475" y="2492375"/>
          <p14:tracePt t="15777" x="2767013" y="2492375"/>
          <p14:tracePt t="15794" x="2849563" y="2492375"/>
          <p14:tracePt t="15797" x="2876550" y="2492375"/>
          <p14:tracePt t="15812" x="2986088" y="2492375"/>
          <p14:tracePt t="15827" x="3105150" y="2492375"/>
          <p14:tracePt t="15844" x="3159125" y="2484438"/>
          <p14:tracePt t="15847" x="3205163" y="2474913"/>
          <p14:tracePt t="15861" x="3278188" y="2474913"/>
          <p14:tracePt t="15878" x="3324225" y="2465388"/>
          <p14:tracePt t="15880" x="3351213" y="2465388"/>
          <p14:tracePt t="15895" x="3397250" y="2447925"/>
          <p14:tracePt t="15910" x="3452813" y="2438400"/>
          <p14:tracePt t="15927" x="3497263" y="2438400"/>
          <p14:tracePt t="15930" x="3525838" y="2438400"/>
          <p14:tracePt t="15945" x="3533775" y="2438400"/>
          <p14:tracePt t="15946" x="3543300" y="2438400"/>
          <p14:tracePt t="15960" x="3552825" y="2438400"/>
          <p14:tracePt t="15978" x="3570288" y="2438400"/>
          <p14:tracePt t="15980" x="3579813" y="2438400"/>
          <p14:tracePt t="15995" x="3589338" y="2438400"/>
          <p14:tracePt t="16011" x="3598863" y="2438400"/>
          <p14:tracePt t="16029" x="3606800" y="2438400"/>
          <p14:tracePt t="16071" x="3616325" y="2438400"/>
          <p14:tracePt t="16078" x="3625850" y="2438400"/>
          <p14:tracePt t="16184" x="3625850" y="2447925"/>
          <p14:tracePt t="16191" x="3625850" y="2455863"/>
          <p14:tracePt t="16204" x="3625850" y="2465388"/>
          <p14:tracePt t="16212" x="3616325" y="2474913"/>
          <p14:tracePt t="16228" x="3616325" y="2484438"/>
          <p14:tracePt t="16245" x="3616325" y="2492375"/>
          <p14:tracePt t="16262" x="3606800" y="2492375"/>
          <p14:tracePt t="16278" x="3598863" y="2511425"/>
          <p14:tracePt t="16318" x="3606800" y="2511425"/>
          <p14:tracePt t="16325" x="3616325" y="2511425"/>
          <p14:tracePt t="16334" x="3652838" y="2511425"/>
          <p14:tracePt t="16343" x="3708400" y="2511425"/>
          <p14:tracePt t="16345" x="3762375" y="2511425"/>
          <p14:tracePt t="16361" x="3944938" y="2511425"/>
          <p14:tracePt t="16378" x="4100513" y="2511425"/>
          <p14:tracePt t="16382" x="4137025" y="2511425"/>
          <p14:tracePt t="16394" x="4156075" y="2520950"/>
          <p14:tracePt t="16397" x="4183063" y="2520950"/>
          <p14:tracePt t="16411" x="4200525" y="2520950"/>
          <p14:tracePt t="16428" x="4210050" y="2528888"/>
          <p14:tracePt t="16432" x="4219575" y="2528888"/>
          <p14:tracePt t="16445" x="4237038" y="2528888"/>
          <p14:tracePt t="16486" x="4229100" y="2528888"/>
          <p14:tracePt t="16496" x="4219575" y="2528888"/>
          <p14:tracePt t="16504" x="4210050" y="2528888"/>
          <p14:tracePt t="16509" x="4192588" y="2528888"/>
          <p14:tracePt t="16527" x="4173538" y="2538413"/>
          <p14:tracePt t="16530" x="4164013" y="2538413"/>
          <p14:tracePt t="16543" x="4156075" y="2538413"/>
          <p14:tracePt t="16545" x="4137025" y="2538413"/>
          <p14:tracePt t="16561" x="4119563" y="2538413"/>
          <p14:tracePt t="16585" x="4110038" y="2538413"/>
          <p14:tracePt t="16595" x="4100513" y="2538413"/>
          <p14:tracePt t="16610" x="4090988" y="2538413"/>
          <p14:tracePt t="16628" x="4083050" y="2538413"/>
          <p14:tracePt t="16670" x="4090988" y="2538413"/>
          <p14:tracePt t="16679" x="4100513" y="2538413"/>
          <p14:tracePt t="16685" x="4119563" y="2538413"/>
          <p14:tracePt t="16693" x="4137025" y="2538413"/>
          <p14:tracePt t="16711" x="4164013" y="2538413"/>
          <p14:tracePt t="16714" x="4183063" y="2538413"/>
          <p14:tracePt t="16728" x="4200525" y="2538413"/>
          <p14:tracePt t="16730" x="4219575" y="2538413"/>
          <p14:tracePt t="16745" x="4265613" y="2538413"/>
          <p14:tracePt t="16748" x="4283075" y="2538413"/>
          <p14:tracePt t="16762" x="4310063" y="2538413"/>
          <p14:tracePt t="16777" x="4329113" y="2538413"/>
          <p14:tracePt t="16795" x="4338638" y="2538413"/>
          <p14:tracePt t="16799" x="4356100" y="2538413"/>
          <p14:tracePt t="16811" x="4365625" y="2538413"/>
          <p14:tracePt t="16827" x="4383088" y="2547938"/>
          <p14:tracePt t="17143" x="4419600" y="2547938"/>
          <p14:tracePt t="17151" x="4448175" y="2547938"/>
          <p14:tracePt t="17161" x="4475163" y="2547938"/>
          <p14:tracePt t="17163" x="4502150" y="2557463"/>
          <p14:tracePt t="17178" x="4575175" y="2565400"/>
          <p14:tracePt t="17193" x="4648200" y="2584450"/>
          <p14:tracePt t="17210" x="4711700" y="2584450"/>
          <p14:tracePt t="17213" x="4740275" y="2593975"/>
          <p14:tracePt t="17228" x="4784725" y="2593975"/>
          <p14:tracePt t="17244" x="4840288" y="2593975"/>
          <p14:tracePt t="17248" x="4857750" y="2593975"/>
          <p14:tracePt t="17262" x="4895850" y="2584450"/>
          <p14:tracePt t="17276" x="4913313" y="2584450"/>
          <p14:tracePt t="17293" x="4922838" y="2584450"/>
          <p14:tracePt t="17311" x="4949825" y="2584450"/>
          <p14:tracePt t="17328" x="4959350" y="2584450"/>
          <p14:tracePt t="17343" x="4968875" y="2584450"/>
          <p14:tracePt t="17346" x="4976813" y="2584450"/>
          <p14:tracePt t="17361" x="4995863" y="2584450"/>
          <p14:tracePt t="17377" x="5005388" y="2584450"/>
          <p14:tracePt t="17393" x="5013325" y="2584450"/>
          <p14:tracePt t="17410" x="5022850" y="2584450"/>
          <p14:tracePt t="17438" x="5032375" y="2584450"/>
          <p14:tracePt t="17445" x="5032375" y="2574925"/>
          <p14:tracePt t="17472" x="5022850" y="2565400"/>
          <p14:tracePt t="17480" x="5005388" y="2565400"/>
          <p14:tracePt t="17496" x="4932363" y="2547938"/>
          <p14:tracePt t="17510" x="4803775" y="2511425"/>
          <p14:tracePt t="17527" x="4721225" y="2492375"/>
          <p14:tracePt t="17529" x="4667250" y="2484438"/>
          <p14:tracePt t="17544" x="4584700" y="2484438"/>
          <p14:tracePt t="17560" x="4521200" y="2484438"/>
          <p14:tracePt t="17578" x="4475163" y="2484438"/>
          <p14:tracePt t="17594" x="4438650" y="2484438"/>
          <p14:tracePt t="17610" x="4411663" y="2484438"/>
          <p14:tracePt t="17628" x="4375150" y="2484438"/>
          <p14:tracePt t="17642" x="4365625" y="2484438"/>
          <p14:tracePt t="17660" x="4346575" y="2484438"/>
          <p14:tracePt t="17678" x="4329113" y="2484438"/>
          <p14:tracePt t="17698" x="4319588" y="2484438"/>
          <p14:tracePt t="17710" x="4310063" y="2484438"/>
          <p14:tracePt t="17734" x="4302125" y="2484438"/>
          <p14:tracePt t="17755" x="4292600" y="2484438"/>
          <p14:tracePt t="17826" x="4310063" y="2492375"/>
          <p14:tracePt t="17833" x="4329113" y="2501900"/>
          <p14:tracePt t="17846" x="4346575" y="2511425"/>
          <p14:tracePt t="17848" x="4375150" y="2520950"/>
          <p14:tracePt t="17861" x="4484688" y="2528888"/>
          <p14:tracePt t="17877" x="4667250" y="2547938"/>
          <p14:tracePt t="17894" x="5013325" y="2520950"/>
          <p14:tracePt t="17896" x="5232400" y="2474913"/>
          <p14:tracePt t="17910" x="5451475" y="2419350"/>
          <p14:tracePt t="17927" x="5735638" y="2374900"/>
          <p14:tracePt t="17945" x="6137275" y="2346325"/>
          <p14:tracePt t="17961" x="6227763" y="2328863"/>
          <p14:tracePt t="17963" x="6292850" y="2338388"/>
          <p14:tracePt t="17966" x="6319838" y="2338388"/>
          <p14:tracePt t="17977" x="6392863" y="2346325"/>
          <p14:tracePt t="17994" x="6475413" y="2365375"/>
          <p14:tracePt t="18010" x="6511925" y="2374900"/>
          <p14:tracePt t="18027" x="6529388" y="2374900"/>
          <p14:tracePt t="18030" x="6538913" y="2374900"/>
          <p14:tracePt t="18045" x="6557963" y="2382838"/>
          <p14:tracePt t="18061" x="6565900" y="2392363"/>
          <p14:tracePt t="18085" x="6575425" y="2401888"/>
          <p14:tracePt t="18107" x="6575425" y="2411413"/>
          <p14:tracePt t="18114" x="6584950" y="2411413"/>
          <p14:tracePt t="18135" x="6594475" y="2419350"/>
          <p14:tracePt t="18163" x="6602413" y="2419350"/>
          <p14:tracePt t="18170" x="6602413" y="2428875"/>
          <p14:tracePt t="18184" x="6611938" y="2428875"/>
          <p14:tracePt t="18206" x="6621463" y="2438400"/>
          <p14:tracePt t="18219" x="6630988" y="2438400"/>
          <p14:tracePt t="18291" x="6630988" y="2447925"/>
          <p14:tracePt t="18304" x="6630988" y="2455863"/>
          <p14:tracePt t="18326" x="6621463" y="2455863"/>
          <p14:tracePt t="18332" x="6602413" y="2455863"/>
          <p14:tracePt t="18343" x="6584950" y="2455863"/>
          <p14:tracePt t="18346" x="6557963" y="2455863"/>
          <p14:tracePt t="18361" x="6456363" y="2474913"/>
          <p14:tracePt t="18377" x="6292850" y="2474913"/>
          <p14:tracePt t="18393" x="6191250" y="2492375"/>
          <p14:tracePt t="18396" x="6127750" y="2501900"/>
          <p14:tracePt t="18410" x="6018213" y="2511425"/>
          <p14:tracePt t="18426" x="5954713" y="2511425"/>
          <p14:tracePt t="18443" x="5918200" y="2511425"/>
          <p14:tracePt t="18446" x="5908675" y="2511425"/>
          <p14:tracePt t="18461" x="5862638" y="2511425"/>
          <p14:tracePt t="18477" x="5835650" y="2511425"/>
          <p14:tracePt t="18481" x="5826125" y="2511425"/>
          <p14:tracePt t="18493" x="5818188" y="2511425"/>
          <p14:tracePt t="18496" x="5808663" y="2511425"/>
          <p14:tracePt t="18510" x="5789613" y="2511425"/>
          <p14:tracePt t="18527" x="5772150" y="2511425"/>
          <p14:tracePt t="18530" x="5753100" y="2511425"/>
          <p14:tracePt t="18544" x="5708650" y="2511425"/>
          <p14:tracePt t="18559" x="5616575" y="2511425"/>
          <p14:tracePt t="18576" x="5451475" y="2484438"/>
          <p14:tracePt t="18579" x="5387975" y="2474913"/>
          <p14:tracePt t="18593" x="5351463" y="2474913"/>
          <p14:tracePt t="18595" x="5297488" y="2455863"/>
          <p14:tracePt t="18609" x="5232400" y="2447925"/>
          <p14:tracePt t="18627" x="5195888" y="2447925"/>
          <p14:tracePt t="18629" x="5187950" y="2438400"/>
          <p14:tracePt t="18644" x="5178425" y="2438400"/>
          <p14:tracePt t="18660" x="5168900" y="2438400"/>
          <p14:tracePt t="18677" x="5141913" y="2438400"/>
          <p14:tracePt t="18694" x="5114925" y="2438400"/>
          <p14:tracePt t="18710" x="5086350" y="2438400"/>
          <p14:tracePt t="18727" x="5068888" y="2447925"/>
          <p14:tracePt t="18743" x="5059363" y="2447925"/>
          <p14:tracePt t="18760" x="5041900" y="2447925"/>
          <p14:tracePt t="18763" x="5032375" y="2447925"/>
          <p14:tracePt t="18804" x="5022850" y="2447925"/>
          <p14:tracePt t="18813" x="5013325" y="2447925"/>
          <p14:tracePt t="18833" x="5005388" y="2447925"/>
          <p14:tracePt t="18847" x="4986338" y="2447925"/>
          <p14:tracePt t="18861" x="4940300" y="2455863"/>
          <p14:tracePt t="18876" x="4876800" y="2465388"/>
          <p14:tracePt t="18893" x="4813300" y="2465388"/>
          <p14:tracePt t="18911" x="4721225" y="2465388"/>
          <p14:tracePt t="18928" x="4684713" y="2465388"/>
          <p14:tracePt t="18931" x="4675188" y="2465388"/>
          <p14:tracePt t="18944" x="4657725" y="2465388"/>
          <p14:tracePt t="18960" x="4648200" y="2465388"/>
          <p14:tracePt t="18962" x="4638675" y="2465388"/>
          <p14:tracePt t="18976" x="4638675" y="2474913"/>
          <p14:tracePt t="18993" x="4621213" y="2474913"/>
          <p14:tracePt t="18996" x="4611688" y="2484438"/>
          <p14:tracePt t="19010" x="4602163" y="2484438"/>
          <p14:tracePt t="19026" x="4594225" y="2484438"/>
          <p14:tracePt t="19065" x="4584700" y="2484438"/>
          <p14:tracePt t="19086" x="4575175" y="2484438"/>
          <p14:tracePt t="19135" x="4565650" y="2484438"/>
          <p14:tracePt t="19170" x="4557713" y="2484438"/>
          <p14:tracePt t="19198" x="4548188" y="2492375"/>
          <p14:tracePt t="19219" x="4538663" y="2492375"/>
          <p14:tracePt t="19234" x="4529138" y="2501900"/>
          <p14:tracePt t="19241" x="4521200" y="2511425"/>
          <p14:tracePt t="19248" x="4511675" y="2511425"/>
          <p14:tracePt t="19261" x="4502150" y="2520950"/>
          <p14:tracePt t="19263" x="4484688" y="2520950"/>
          <p14:tracePt t="19278" x="4475163" y="2520950"/>
          <p14:tracePt t="19293" x="4465638" y="2520950"/>
          <p14:tracePt t="19310" x="4456113" y="2528888"/>
          <p14:tracePt t="19347" x="4484688" y="2528888"/>
          <p14:tracePt t="19353" x="4511675" y="2520950"/>
          <p14:tracePt t="19361" x="4529138" y="2520950"/>
          <p14:tracePt t="19377" x="4575175" y="2520950"/>
          <p14:tracePt t="19393" x="4594225" y="2528888"/>
          <p14:tracePt t="19395" x="4611688" y="2528888"/>
          <p14:tracePt t="19418" x="4621213" y="2538413"/>
          <p14:tracePt t="19427" x="4630738" y="2538413"/>
          <p14:tracePt t="19443" x="4638675" y="2547938"/>
          <p14:tracePt t="19461" x="4648200" y="2547938"/>
          <p14:tracePt t="19495" x="4638675" y="2547938"/>
          <p14:tracePt t="19501" x="4630738" y="2547938"/>
          <p14:tracePt t="19510" x="4621213" y="2557463"/>
          <p14:tracePt t="19530" x="4611688" y="2557463"/>
          <p14:tracePt t="19544" x="4602163" y="2557463"/>
          <p14:tracePt t="19560" x="4594225" y="2557463"/>
          <p14:tracePt t="19586" x="4584700" y="2557463"/>
          <p14:tracePt t="19607" x="4594225" y="2557463"/>
          <p14:tracePt t="19615" x="4611688" y="2557463"/>
          <p14:tracePt t="19627" x="4648200" y="2565400"/>
          <p14:tracePt t="19629" x="4748213" y="2574925"/>
          <p14:tracePt t="19645" x="4922838" y="2630488"/>
          <p14:tracePt t="19659" x="5078413" y="2674938"/>
          <p14:tracePt t="19676" x="5232400" y="2693988"/>
          <p14:tracePt t="19679" x="5268913" y="2711450"/>
          <p14:tracePt t="19693" x="5334000" y="2720975"/>
          <p14:tracePt t="19710" x="5407025" y="2720975"/>
          <p14:tracePt t="19727" x="5516563" y="2747963"/>
          <p14:tracePt t="19742" x="5589588" y="2757488"/>
          <p14:tracePt t="19760" x="5662613" y="2767013"/>
          <p14:tracePt t="19763" x="5689600" y="2776538"/>
          <p14:tracePt t="19777" x="5762625" y="2794000"/>
          <p14:tracePt t="19793" x="5789613" y="2794000"/>
          <p14:tracePt t="19809" x="5808663" y="2794000"/>
          <p14:tracePt t="19812" x="5826125" y="2794000"/>
          <p14:tracePt t="19827" x="5854700" y="2794000"/>
          <p14:tracePt t="19843" x="5862638" y="2794000"/>
          <p14:tracePt t="19847" x="5881688" y="2794000"/>
          <p14:tracePt t="19860" x="5891213" y="2794000"/>
          <p14:tracePt t="19876" x="5899150" y="2794000"/>
          <p14:tracePt t="19892" x="5908675" y="2794000"/>
          <p14:tracePt t="19909" x="5927725" y="2794000"/>
          <p14:tracePt t="19927" x="5935663" y="2794000"/>
          <p14:tracePt t="19945" x="5945188" y="2794000"/>
          <p14:tracePt t="19961" x="5954713" y="2794000"/>
          <p14:tracePt t="19977" x="5972175" y="2794000"/>
          <p14:tracePt t="19993" x="5981700" y="2794000"/>
          <p14:tracePt t="19996" x="6000750" y="2794000"/>
          <p14:tracePt t="20010" x="6008688" y="2794000"/>
          <p14:tracePt t="20026" x="6045200" y="2794000"/>
          <p14:tracePt t="20043" x="6064250" y="2794000"/>
          <p14:tracePt t="20045" x="6081713" y="2794000"/>
          <p14:tracePt t="20061" x="6110288" y="2794000"/>
          <p14:tracePt t="20076" x="6127750" y="2794000"/>
          <p14:tracePt t="20079" x="6137275" y="2794000"/>
          <p14:tracePt t="20094" x="6173788" y="2767013"/>
          <p14:tracePt t="20109" x="6219825" y="2767013"/>
          <p14:tracePt t="20127" x="6256338" y="2767013"/>
          <p14:tracePt t="20129" x="6273800" y="2757488"/>
          <p14:tracePt t="20143" x="6337300" y="2740025"/>
          <p14:tracePt t="20159" x="6383338" y="2730500"/>
          <p14:tracePt t="20176" x="6429375" y="2720975"/>
          <p14:tracePt t="20179" x="6438900" y="2720975"/>
          <p14:tracePt t="20193" x="6483350" y="2711450"/>
          <p14:tracePt t="20209" x="6521450" y="2711450"/>
          <p14:tracePt t="20227" x="6548438" y="2711450"/>
          <p14:tracePt t="20230" x="6557963" y="2703513"/>
          <p14:tracePt t="20516" x="6711950" y="2684463"/>
          <p14:tracePt t="20524" x="6977063" y="2667000"/>
          <p14:tracePt t="20531" x="7142163" y="2667000"/>
          <p14:tracePt t="20543" x="7305675" y="2647950"/>
          <p14:tracePt t="20545" x="7397750" y="2647950"/>
          <p14:tracePt t="20559" x="7434263" y="2647950"/>
          <p14:tracePt t="20561" x="7470775" y="2647950"/>
          <p14:tracePt t="20576" x="7597775" y="2647950"/>
          <p14:tracePt t="20595" x="7707313" y="2647950"/>
          <p14:tracePt t="20609" x="7762875" y="2667000"/>
          <p14:tracePt t="20626" x="7789863" y="2674938"/>
          <p14:tracePt t="20643" x="7826375" y="2674938"/>
          <p14:tracePt t="20660" x="7853363" y="2684463"/>
          <p14:tracePt t="20676" x="7872413" y="2684463"/>
          <p14:tracePt t="20679" x="7889875" y="2693988"/>
          <p14:tracePt t="20692" x="7918450" y="2703513"/>
          <p14:tracePt t="20708" x="8035925" y="2730500"/>
          <p14:tracePt t="20726" x="8091488" y="2730500"/>
          <p14:tracePt t="20729" x="8147050" y="2730500"/>
          <p14:tracePt t="20743" x="8191500" y="2730500"/>
          <p14:tracePt t="20760" x="8220075" y="2730500"/>
          <p14:tracePt t="20777" x="8237538" y="2730500"/>
          <p14:tracePt t="20792" x="8247063" y="2730500"/>
          <p14:tracePt t="20809" x="8256588" y="2730500"/>
          <p14:tracePt t="20882" x="8247063" y="2730500"/>
          <p14:tracePt t="20932" x="8264525" y="2720975"/>
          <p14:tracePt t="20939" x="8274050" y="2711450"/>
          <p14:tracePt t="20946" x="8301038" y="2703513"/>
          <p14:tracePt t="20961" x="8347075" y="2684463"/>
          <p14:tracePt t="20967" x="8393113" y="2674938"/>
          <p14:tracePt t="20975" x="8456613" y="2647950"/>
          <p14:tracePt t="20993" x="8575675" y="2611438"/>
          <p14:tracePt t="20996" x="8602663" y="2601913"/>
          <p14:tracePt t="21010" x="8612188" y="2601913"/>
          <p14:tracePt t="21013" x="8629650" y="2593975"/>
          <p14:tracePt t="21026" x="8639175" y="2593975"/>
          <p14:tracePt t="21042" x="8658225" y="2584450"/>
          <p14:tracePt t="21045" x="8666163" y="2574925"/>
          <p14:tracePt t="21059" x="8666163" y="2557463"/>
          <p14:tracePt t="21075" x="8602663" y="2528888"/>
          <p14:tracePt t="21092" x="8393113" y="2474913"/>
          <p14:tracePt t="21094" x="8301038" y="2447925"/>
          <p14:tracePt t="21109" x="8128000" y="2419350"/>
          <p14:tracePt t="21125" x="8054975" y="2419350"/>
          <p14:tracePt t="21143" x="8008938" y="2428875"/>
          <p14:tracePt t="21159" x="7991475" y="2428875"/>
          <p14:tracePt t="21176" x="7981950" y="2428875"/>
          <p14:tracePt t="21206" x="7991475" y="2428875"/>
          <p14:tracePt t="21213" x="7999413" y="2428875"/>
          <p14:tracePt t="21226" x="8008938" y="2428875"/>
          <p14:tracePt t="21228" x="8018463" y="2428875"/>
          <p14:tracePt t="21244" x="8027988" y="2428875"/>
          <p14:tracePt t="21259" x="8035925" y="2438400"/>
          <p14:tracePt t="21276" x="8045450" y="2438400"/>
          <p14:tracePt t="21278" x="8054975" y="2438400"/>
          <p14:tracePt t="21312" x="8035925" y="2438400"/>
          <p14:tracePt t="21318" x="8008938" y="2447925"/>
          <p14:tracePt t="21327" x="7962900" y="2455863"/>
          <p14:tracePt t="21343" x="7670800" y="2520950"/>
          <p14:tracePt t="21359" x="7259638" y="2565400"/>
          <p14:tracePt t="21362" x="7032625" y="2584450"/>
          <p14:tracePt t="21376" x="6813550" y="2584450"/>
          <p14:tracePt t="21378" x="6630988" y="2574925"/>
          <p14:tracePt t="21393" x="6264275" y="2574925"/>
          <p14:tracePt t="21396" x="6118225" y="2584450"/>
          <p14:tracePt t="21410" x="5927725" y="2611438"/>
          <p14:tracePt t="21426" x="5762625" y="2638425"/>
          <p14:tracePt t="21429" x="5634038" y="2667000"/>
          <p14:tracePt t="21442" x="5324475" y="2693988"/>
          <p14:tracePt t="21460" x="5022850" y="2667000"/>
          <p14:tracePt t="21476" x="4849813" y="2667000"/>
          <p14:tracePt t="21492" x="4703763" y="2667000"/>
          <p14:tracePt t="21495" x="4675188" y="2667000"/>
          <p14:tracePt t="21510" x="4611688" y="2667000"/>
          <p14:tracePt t="21526" x="4594225" y="2667000"/>
          <p14:tracePt t="21543" x="4575175" y="2667000"/>
          <p14:tracePt t="21559" x="4565650" y="2667000"/>
          <p14:tracePt t="21885" x="4538663" y="2674938"/>
          <p14:tracePt t="21892" x="4475163" y="2684463"/>
          <p14:tracePt t="21909" x="4302125" y="2740025"/>
          <p14:tracePt t="21911" x="4229100" y="2757488"/>
          <p14:tracePt t="21926" x="4164013" y="2757488"/>
          <p14:tracePt t="21928" x="4110038" y="2767013"/>
          <p14:tracePt t="21942" x="3990975" y="2767013"/>
          <p14:tracePt t="21960" x="3890963" y="2794000"/>
          <p14:tracePt t="21976" x="3854450" y="2803525"/>
          <p14:tracePt t="21993" x="3817938" y="2803525"/>
          <p14:tracePt t="21996" x="3808413" y="2803525"/>
          <p14:tracePt t="22009" x="3798888" y="2803525"/>
          <p14:tracePt t="22025" x="3789363" y="2803525"/>
          <p14:tracePt t="22042" x="3781425" y="2803525"/>
          <p14:tracePt t="22059" x="3771900" y="2803525"/>
          <p14:tracePt t="22060" x="3762375" y="2803525"/>
          <p14:tracePt t="22075" x="3752850" y="2803525"/>
          <p14:tracePt t="22108" x="3744913" y="2803525"/>
          <p14:tracePt t="22164" x="3762375" y="2803525"/>
          <p14:tracePt t="22172" x="3844925" y="2803525"/>
          <p14:tracePt t="22179" x="3954463" y="2820988"/>
          <p14:tracePt t="22193" x="4429125" y="2876550"/>
          <p14:tracePt t="22209" x="4886325" y="2995613"/>
          <p14:tracePt t="22226" x="5022850" y="3032125"/>
          <p14:tracePt t="22228" x="5059363" y="3041650"/>
          <p14:tracePt t="22243" x="5068888" y="3041650"/>
          <p14:tracePt t="22258" x="5078413" y="3049588"/>
          <p14:tracePt t="22277" x="5078413" y="3059113"/>
          <p14:tracePt t="22305" x="5078413" y="3068638"/>
          <p14:tracePt t="22326" x="5059363" y="3068638"/>
          <p14:tracePt t="22333" x="5013325" y="3068638"/>
          <p14:tracePt t="22341" x="4976813" y="3068638"/>
          <p14:tracePt t="22359" x="4903788" y="3068638"/>
          <p14:tracePt t="22362" x="4849813" y="3068638"/>
          <p14:tracePt t="22376" x="4638675" y="3041650"/>
          <p14:tracePt t="22392" x="4557713" y="3041650"/>
          <p14:tracePt t="22408" x="4456113" y="3022600"/>
          <p14:tracePt t="22411" x="4419600" y="3022600"/>
          <p14:tracePt t="22426" x="4383088" y="3022600"/>
          <p14:tracePt t="22442" x="4356100" y="3022600"/>
          <p14:tracePt t="22458" x="4319588" y="3022600"/>
          <p14:tracePt t="22475" x="4310063" y="3022600"/>
          <p14:tracePt t="22492" x="4302125" y="3022600"/>
          <p14:tracePt t="22509" x="4292600" y="3022600"/>
          <p14:tracePt t="22525" x="4283075" y="3022600"/>
          <p14:tracePt t="22545" x="4292600" y="3022600"/>
          <p14:tracePt t="22559" x="4310063" y="3032125"/>
          <p14:tracePt t="22575" x="4365625" y="3049588"/>
          <p14:tracePt t="22592" x="4448175" y="3059113"/>
          <p14:tracePt t="23235" x="4465638" y="3059113"/>
          <p14:tracePt t="23244" x="4484688" y="3059113"/>
          <p14:tracePt t="23259" x="4584700" y="3041650"/>
          <p14:tracePt t="23262" x="4657725" y="3022600"/>
          <p14:tracePt t="23275" x="4740275" y="3013075"/>
          <p14:tracePt t="23278" x="4776788" y="3005138"/>
          <p14:tracePt t="23292" x="4913313" y="2976563"/>
          <p14:tracePt t="23308" x="5032375" y="2968625"/>
          <p14:tracePt t="23326" x="5105400" y="2968625"/>
          <p14:tracePt t="23341" x="5159375" y="2968625"/>
          <p14:tracePt t="23358" x="5205413" y="2968625"/>
          <p14:tracePt t="23361" x="5224463" y="2968625"/>
          <p14:tracePt t="23377" x="5251450" y="2959100"/>
          <p14:tracePt t="23392" x="5260975" y="2959100"/>
          <p14:tracePt t="23408" x="5268913" y="2959100"/>
          <p14:tracePt t="23411" x="5278438" y="2959100"/>
          <p14:tracePt t="23426" x="5287963" y="2959100"/>
          <p14:tracePt t="23442" x="5297488" y="2959100"/>
          <p14:tracePt t="23459" x="5305425" y="2959100"/>
          <p14:tracePt t="23475" x="5314950" y="2959100"/>
          <p14:tracePt t="23502" x="5324475" y="2959100"/>
          <p14:tracePt t="23538" x="5334000" y="2959100"/>
          <p14:tracePt t="23545" x="5341938" y="2959100"/>
          <p14:tracePt t="25679" x="5341938" y="2976563"/>
          <p14:tracePt t="25687" x="5341938" y="3005138"/>
          <p14:tracePt t="25693" x="5334000" y="3049588"/>
          <p14:tracePt t="25708" x="5334000" y="3078163"/>
          <p14:tracePt t="25710" x="5334000" y="3095625"/>
          <p14:tracePt t="25724" x="5324475" y="3122613"/>
          <p14:tracePt t="25741" x="5314950" y="3141663"/>
          <p14:tracePt t="25744" x="5305425" y="3151188"/>
          <p14:tracePt t="25757" x="5297488" y="3187700"/>
          <p14:tracePt t="25774" x="5278438" y="3224213"/>
          <p14:tracePt t="25791" x="5260975" y="3251200"/>
          <p14:tracePt t="25794" x="5241925" y="3278188"/>
          <p14:tracePt t="25807" x="5214938" y="3314700"/>
          <p14:tracePt t="25824" x="5187950" y="3360738"/>
          <p14:tracePt t="25827" x="5178425" y="3360738"/>
          <p14:tracePt t="25842" x="5151438" y="3387725"/>
          <p14:tracePt t="25857" x="5132388" y="3397250"/>
          <p14:tracePt t="25876" x="5105400" y="3424238"/>
          <p14:tracePt t="25893" x="5078413" y="3433763"/>
          <p14:tracePt t="25908" x="5078413" y="3443288"/>
          <p14:tracePt t="25925" x="5049838" y="3460750"/>
          <p14:tracePt t="25940" x="5041900" y="3460750"/>
          <p14:tracePt t="25943" x="5032375" y="3460750"/>
          <p14:tracePt t="25958" x="5013325" y="3460750"/>
          <p14:tracePt t="25961" x="5005388" y="3460750"/>
          <p14:tracePt t="25975" x="4986338" y="3460750"/>
          <p14:tracePt t="25990" x="4949825" y="3460750"/>
          <p14:tracePt t="26008" x="4922838" y="3451225"/>
          <p14:tracePt t="26010" x="4903788" y="3443288"/>
          <p14:tracePt t="26025" x="4895850" y="3433763"/>
          <p14:tracePt t="26041" x="4876800" y="3424238"/>
          <p14:tracePt t="26058" x="4867275" y="3414713"/>
          <p14:tracePt t="26061" x="4857750" y="3406775"/>
          <p14:tracePt t="26074" x="4857750" y="3397250"/>
          <p14:tracePt t="26076" x="4857750" y="3378200"/>
          <p14:tracePt t="26090" x="4857750" y="3360738"/>
          <p14:tracePt t="26109" x="4867275" y="3333750"/>
          <p14:tracePt t="26124" x="4886325" y="3305175"/>
          <p14:tracePt t="26140" x="4932363" y="3287713"/>
          <p14:tracePt t="26159" x="5022850" y="3260725"/>
          <p14:tracePt t="26174" x="5068888" y="3260725"/>
          <p14:tracePt t="26191" x="5141913" y="3241675"/>
          <p14:tracePt t="26194" x="5187950" y="3251200"/>
          <p14:tracePt t="26209" x="5241925" y="3268663"/>
          <p14:tracePt t="26225" x="5278438" y="3278188"/>
          <p14:tracePt t="26229" x="5314950" y="3287713"/>
          <p14:tracePt t="26241" x="5334000" y="3287713"/>
          <p14:tracePt t="26244" x="5334000" y="3297238"/>
          <p14:tracePt t="26258" x="5360988" y="3305175"/>
          <p14:tracePt t="26274" x="5370513" y="3305175"/>
          <p14:tracePt t="26292" x="5387975" y="3314700"/>
          <p14:tracePt t="26356" x="5397500" y="3314700"/>
          <p14:tracePt t="26378" x="5407025" y="3314700"/>
          <p14:tracePt t="26405" x="5407025" y="3324225"/>
          <p14:tracePt t="26411" x="5414963" y="3324225"/>
          <p14:tracePt t="29709" x="5414963" y="3333750"/>
          <p14:tracePt t="29718" x="5414963" y="3351213"/>
          <p14:tracePt t="29727" x="5424488" y="3378200"/>
          <p14:tracePt t="29741" x="5470525" y="3451225"/>
          <p14:tracePt t="29745" x="5487988" y="3487738"/>
          <p14:tracePt t="29756" x="5497513" y="3506788"/>
          <p14:tracePt t="29759" x="5524500" y="3533775"/>
          <p14:tracePt t="29773" x="5580063" y="3589338"/>
          <p14:tracePt t="29790" x="5616575" y="3633788"/>
          <p14:tracePt t="29809" x="5662613" y="3670300"/>
          <p14:tracePt t="29823" x="5662613" y="3679825"/>
          <p14:tracePt t="29825" x="5670550" y="3689350"/>
          <p14:tracePt t="29839" x="5680075" y="3698875"/>
          <p14:tracePt t="29857" x="5699125" y="3706813"/>
          <p14:tracePt t="29874" x="5708650" y="3716338"/>
          <p14:tracePt t="29889" x="5716588" y="3716338"/>
          <p14:tracePt t="29913" x="5726113" y="3716338"/>
          <p14:tracePt t="29923" x="5735638" y="3716338"/>
          <p14:tracePt t="29939" x="5745163" y="3716338"/>
          <p14:tracePt t="29942" x="5753100" y="3706813"/>
          <p14:tracePt t="29958" x="5772150" y="3706813"/>
          <p14:tracePt t="29977" x="5781675" y="3706813"/>
          <p14:tracePt t="29990" x="5789613" y="3706813"/>
          <p14:tracePt t="29992" x="5799138" y="3698875"/>
          <p14:tracePt t="30006" x="5818188" y="3698875"/>
          <p14:tracePt t="30022" x="5826125" y="3689350"/>
          <p14:tracePt t="30041" x="5835650" y="3689350"/>
          <p14:tracePt t="30056" x="5845175" y="3689350"/>
          <p14:tracePt t="30073" x="5854700" y="3689350"/>
          <p14:tracePt t="30076" x="5862638" y="3689350"/>
          <p14:tracePt t="30091" x="5872163" y="3689350"/>
          <p14:tracePt t="30111" x="5881688" y="3689350"/>
          <p14:tracePt t="30154" x="5872163" y="3689350"/>
          <p14:tracePt t="30160" x="5862638" y="3689350"/>
          <p14:tracePt t="30174" x="5835650" y="3689350"/>
          <p14:tracePt t="30189" x="5799138" y="3679825"/>
          <p14:tracePt t="30207" x="5762625" y="3670300"/>
          <p14:tracePt t="30210" x="5735638" y="3670300"/>
          <p14:tracePt t="30223" x="5653088" y="3662363"/>
          <p14:tracePt t="30240" x="5570538" y="3652838"/>
          <p14:tracePt t="30256" x="5480050" y="3652838"/>
          <p14:tracePt t="30259" x="5397500" y="3633788"/>
          <p14:tracePt t="30273" x="5324475" y="3625850"/>
          <p14:tracePt t="30290" x="5260975" y="3616325"/>
          <p14:tracePt t="30307" x="5241925" y="3616325"/>
          <p14:tracePt t="30309" x="5224463" y="3616325"/>
          <p14:tracePt t="30323" x="5205413" y="3616325"/>
          <p14:tracePt t="30340" x="5187950" y="3616325"/>
          <p14:tracePt t="30357" x="5178425" y="3616325"/>
          <p14:tracePt t="30373" x="5159375" y="3616325"/>
          <p14:tracePt t="30389" x="5151438" y="3616325"/>
          <p14:tracePt t="30435" x="5159375" y="3616325"/>
          <p14:tracePt t="30449" x="5178425" y="3616325"/>
          <p14:tracePt t="30457" x="5195888" y="3633788"/>
          <p14:tracePt t="30472" x="5232400" y="3633788"/>
          <p14:tracePt t="30490" x="5287963" y="3652838"/>
          <p14:tracePt t="30492" x="5305425" y="3662363"/>
          <p14:tracePt t="30507" x="5334000" y="3670300"/>
          <p14:tracePt t="30522" x="5351463" y="3670300"/>
          <p14:tracePt t="30540" x="5397500" y="3689350"/>
          <p14:tracePt t="30556" x="5414963" y="3689350"/>
          <p14:tracePt t="30573" x="5443538" y="3689350"/>
          <p14:tracePt t="30575" x="5461000" y="3689350"/>
          <p14:tracePt t="30590" x="5470525" y="3689350"/>
          <p14:tracePt t="30606" x="5487988" y="3689350"/>
          <p14:tracePt t="30622" x="5497513" y="3689350"/>
          <p14:tracePt t="30625" x="5507038" y="3689350"/>
          <p14:tracePt t="30639" x="5534025" y="3689350"/>
          <p14:tracePt t="30656" x="5543550" y="3689350"/>
          <p14:tracePt t="30673" x="5570538" y="3689350"/>
          <p14:tracePt t="30690" x="5580063" y="3679825"/>
          <p14:tracePt t="30707" x="5597525" y="3679825"/>
          <p14:tracePt t="30723" x="5626100" y="3679825"/>
          <p14:tracePt t="30740" x="5643563" y="3679825"/>
          <p14:tracePt t="30756" x="5662613" y="3679825"/>
          <p14:tracePt t="30774" x="5689600" y="3679825"/>
          <p14:tracePt t="30789" x="5708650" y="3679825"/>
          <p14:tracePt t="30815" x="5716588" y="3679825"/>
          <p14:tracePt t="30824" x="5726113" y="3679825"/>
          <p14:tracePt t="30840" x="5735638" y="3679825"/>
          <p14:tracePt t="30856" x="5745163" y="3679825"/>
          <p14:tracePt t="30873" x="5762625" y="3679825"/>
          <p14:tracePt t="30893" x="5772150" y="3679825"/>
          <p14:tracePt t="30909" x="5781675" y="3679825"/>
          <p14:tracePt t="30922" x="5789613" y="3679825"/>
          <p14:tracePt t="30940" x="5799138" y="3679825"/>
          <p14:tracePt t="30944" x="5808663" y="3679825"/>
          <p14:tracePt t="30956" x="5818188" y="3679825"/>
          <p14:tracePt t="30998" x="5826125" y="3679825"/>
          <p14:tracePt t="31020" x="5835650" y="3679825"/>
          <p14:tracePt t="31055" x="5845175" y="3679825"/>
          <p14:tracePt t="31083" x="5854700" y="3679825"/>
          <p14:tracePt t="31577" x="5845175" y="3670300"/>
          <p14:tracePt t="31583" x="5818188" y="3670300"/>
          <p14:tracePt t="31591" x="5808663" y="3670300"/>
          <p14:tracePt t="31606" x="5716588" y="3643313"/>
          <p14:tracePt t="31622" x="5643563" y="3625850"/>
          <p14:tracePt t="31640" x="5524500" y="3589338"/>
          <p14:tracePt t="31656" x="5424488" y="3552825"/>
          <p14:tracePt t="31672" x="5387975" y="3533775"/>
          <p14:tracePt t="31675" x="5360988" y="3524250"/>
          <p14:tracePt t="31691" x="5241925" y="3470275"/>
          <p14:tracePt t="31706" x="5132388" y="3414713"/>
          <p14:tracePt t="31711" x="5049838" y="3370263"/>
          <p14:tracePt t="31723" x="4968875" y="3341688"/>
          <p14:tracePt t="31726" x="4903788" y="3305175"/>
          <p14:tracePt t="31739" x="4776788" y="3232150"/>
          <p14:tracePt t="31756" x="4711700" y="3195638"/>
          <p14:tracePt t="31773" x="4667250" y="3159125"/>
          <p14:tracePt t="31776" x="4648200" y="3141663"/>
          <p14:tracePt t="31790" x="4630738" y="3132138"/>
          <p14:tracePt t="31805" x="4611688" y="3114675"/>
          <p14:tracePt t="31823" x="4602163" y="3105150"/>
          <p14:tracePt t="31839" x="4594225" y="3095625"/>
          <p14:tracePt t="31856" x="4575175" y="3095625"/>
          <p14:tracePt t="31874" x="4575175" y="3086100"/>
          <p14:tracePt t="31889" x="4565650" y="3086100"/>
          <p14:tracePt t="31914" x="4575175" y="3086100"/>
          <p14:tracePt t="31924" x="4584700" y="3086100"/>
          <p14:tracePt t="31938" x="4638675" y="3122613"/>
          <p14:tracePt t="31956" x="5059363" y="3378200"/>
          <p14:tracePt t="31973" x="5324475" y="3516313"/>
          <p14:tracePt t="31989" x="5524500" y="3625850"/>
          <p14:tracePt t="32007" x="5597525" y="3652838"/>
          <p14:tracePt t="32022" x="5607050" y="3662363"/>
          <p14:tracePt t="32039" x="5634038" y="3670300"/>
          <p14:tracePt t="32042" x="5653088" y="3670300"/>
          <p14:tracePt t="32057" x="5662613" y="3670300"/>
          <p14:tracePt t="32072" x="5680075" y="3670300"/>
          <p14:tracePt t="32099" x="5699125" y="3670300"/>
          <p14:tracePt t="32119" x="5716588" y="3670300"/>
          <p14:tracePt t="32133" x="5735638" y="3662363"/>
          <p14:tracePt t="32148" x="5745163" y="3662363"/>
          <p14:tracePt t="32156" x="5762625" y="3662363"/>
          <p14:tracePt t="32172" x="5789613" y="3652838"/>
          <p14:tracePt t="32190" x="5854700" y="3643313"/>
          <p14:tracePt t="32205" x="5899150" y="3633788"/>
          <p14:tracePt t="32222" x="5927725" y="3625850"/>
          <p14:tracePt t="32225" x="5935663" y="3616325"/>
          <p14:tracePt t="32239" x="5964238" y="3616325"/>
          <p14:tracePt t="32255" x="5964238" y="3606800"/>
          <p14:tracePt t="32272" x="5981700" y="3606800"/>
          <p14:tracePt t="32275" x="5991225" y="3606800"/>
          <p14:tracePt t="32289" x="6000750" y="3606800"/>
          <p14:tracePt t="32291" x="6008688" y="3606800"/>
          <p14:tracePt t="32309" x="6018213" y="3606800"/>
          <p14:tracePt t="32324" x="6027738" y="3606800"/>
          <p14:tracePt t="32338" x="6027738" y="3597275"/>
          <p14:tracePt t="32355" x="6037263" y="3597275"/>
          <p14:tracePt t="32374" x="6045200" y="3597275"/>
          <p14:tracePt t="32415" x="6037263" y="3597275"/>
          <p14:tracePt t="32423" x="6027738" y="3606800"/>
          <p14:tracePt t="32429" x="6018213" y="3606800"/>
          <p14:tracePt t="32439" x="6008688" y="3616325"/>
          <p14:tracePt t="32455" x="5972175" y="3625850"/>
          <p14:tracePt t="32458" x="5945188" y="3633788"/>
          <p14:tracePt t="32473" x="5891213" y="3643313"/>
          <p14:tracePt t="32489" x="5862638" y="3652838"/>
          <p14:tracePt t="32493" x="5818188" y="3652838"/>
          <p14:tracePt t="32506" x="5799138" y="3652838"/>
          <p14:tracePt t="32508" x="5781675" y="3662363"/>
          <p14:tracePt t="32523" x="5745163" y="3670300"/>
          <p14:tracePt t="32539" x="5716588" y="3670300"/>
          <p14:tracePt t="32557" x="5699125" y="3670300"/>
          <p14:tracePt t="32572" x="5689600" y="3670300"/>
          <p14:tracePt t="32588" x="5680075" y="3670300"/>
          <p14:tracePt t="32591" x="5670550" y="3670300"/>
          <p14:tracePt t="32606" x="5662613" y="3670300"/>
          <p14:tracePt t="32608" x="5653088" y="3670300"/>
          <p14:tracePt t="32654" x="5643563" y="3670300"/>
          <p14:tracePt t="32690" x="5662613" y="3670300"/>
          <p14:tracePt t="32697" x="5670550" y="3670300"/>
          <p14:tracePt t="32705" x="5680075" y="3670300"/>
          <p14:tracePt t="32723" x="5708650" y="3670300"/>
          <p14:tracePt t="32727" x="5726113" y="3670300"/>
          <p14:tracePt t="32740" x="5753100" y="3679825"/>
          <p14:tracePt t="32756" x="5789613" y="3689350"/>
          <p14:tracePt t="32773" x="5826125" y="3698875"/>
          <p14:tracePt t="32775" x="5835650" y="3698875"/>
          <p14:tracePt t="32789" x="5854700" y="3698875"/>
          <p14:tracePt t="32806" x="5881688" y="3706813"/>
          <p14:tracePt t="32822" x="5899150" y="3716338"/>
          <p14:tracePt t="32840" x="5908675" y="3716338"/>
          <p14:tracePt t="32855" x="5918200" y="3716338"/>
          <p14:tracePt t="32873" x="5927725" y="3716338"/>
          <p14:tracePt t="32889" x="5935663" y="3716338"/>
          <p14:tracePt t="32906" x="5945188" y="3716338"/>
          <p14:tracePt t="33000" x="5935663" y="3716338"/>
          <p14:tracePt t="33007" x="5927725" y="3716338"/>
          <p14:tracePt t="33028" x="5918200" y="3716338"/>
          <p14:tracePt t="33035" x="5908675" y="3706813"/>
          <p14:tracePt t="33056" x="5899150" y="3706813"/>
          <p14:tracePt t="33063" x="5891213" y="3698875"/>
          <p14:tracePt t="33077" x="5881688" y="3698875"/>
          <p14:tracePt t="33089" x="5872163" y="3698875"/>
          <p14:tracePt t="33092" x="5862638" y="3689350"/>
          <p14:tracePt t="33106" x="5854700" y="3689350"/>
          <p14:tracePt t="33122" x="5845175" y="3689350"/>
          <p14:tracePt t="33138" x="5826125" y="3689350"/>
          <p14:tracePt t="33141" x="5818188" y="3679825"/>
          <p14:tracePt t="33156" x="5799138" y="3679825"/>
          <p14:tracePt t="33172" x="5789613" y="3670300"/>
          <p14:tracePt t="33189" x="5781675" y="3662363"/>
          <p14:tracePt t="33192" x="5762625" y="3662363"/>
          <p14:tracePt t="33205" x="5716588" y="3643313"/>
          <p14:tracePt t="33221" x="5662613" y="3616325"/>
          <p14:tracePt t="33239" x="5597525" y="3589338"/>
          <p14:tracePt t="33241" x="5570538" y="3579813"/>
          <p14:tracePt t="33256" x="5516563" y="3579813"/>
          <p14:tracePt t="33272" x="5424488" y="3560763"/>
          <p14:tracePt t="33275" x="5397500" y="3552825"/>
          <p14:tracePt t="33290" x="5251450" y="3497263"/>
          <p14:tracePt t="33306" x="5078413" y="3487738"/>
          <p14:tracePt t="33322" x="4913313" y="3460750"/>
          <p14:tracePt t="33325" x="4849813" y="3460750"/>
          <p14:tracePt t="33339" x="4711700" y="3470275"/>
          <p14:tracePt t="33355" x="4621213" y="3470275"/>
          <p14:tracePt t="33372" x="4548188" y="3470275"/>
          <p14:tracePt t="33375" x="4529138" y="3470275"/>
          <p14:tracePt t="33389" x="4456113" y="3470275"/>
          <p14:tracePt t="33406" x="4392613" y="3470275"/>
          <p14:tracePt t="33409" x="4365625" y="3479800"/>
          <p14:tracePt t="33422" x="4329113" y="3479800"/>
          <p14:tracePt t="33438" x="4319588" y="3479800"/>
          <p14:tracePt t="33455" x="4292600" y="3479800"/>
          <p14:tracePt t="33458" x="4292600" y="3487738"/>
          <p14:tracePt t="33471" x="4283075" y="3487738"/>
          <p14:tracePt t="33488" x="4265613" y="3487738"/>
          <p14:tracePt t="33505" x="4265613" y="3497263"/>
          <p14:tracePt t="33522" x="4310063" y="3524250"/>
          <p14:tracePt t="33538" x="4502150" y="3625850"/>
          <p14:tracePt t="33555" x="4840288" y="3725863"/>
          <p14:tracePt t="33557" x="4922838" y="3771900"/>
          <p14:tracePt t="33571" x="5013325" y="3789363"/>
          <p14:tracePt t="33588" x="5068888" y="3798888"/>
          <p14:tracePt t="33592" x="5086350" y="3798888"/>
          <p14:tracePt t="33606" x="5132388" y="3798888"/>
          <p14:tracePt t="33621" x="5159375" y="3798888"/>
          <p14:tracePt t="33638" x="5205413" y="3798888"/>
          <p14:tracePt t="33642" x="5214938" y="3798888"/>
          <p14:tracePt t="33656" x="5241925" y="3798888"/>
          <p14:tracePt t="33671" x="5251450" y="3798888"/>
          <p14:tracePt t="33688" x="5268913" y="3798888"/>
          <p14:tracePt t="33691" x="5278438" y="3798888"/>
          <p14:tracePt t="33707" x="5287963" y="3798888"/>
          <p14:tracePt t="33721" x="5297488" y="3798888"/>
          <p14:tracePt t="33740" x="5305425" y="3798888"/>
          <p14:tracePt t="33782" x="5314950" y="3798888"/>
          <p14:tracePt t="33790" x="5324475" y="3798888"/>
          <p14:tracePt t="33859" x="5334000" y="3798888"/>
          <p14:tracePt t="34036" x="5334000" y="3789363"/>
          <p14:tracePt t="34078" x="5341938" y="3789363"/>
          <p14:tracePt t="34113" x="5351463" y="3789363"/>
          <p14:tracePt t="34120" x="5360988" y="3789363"/>
          <p14:tracePt t="34148" x="5378450" y="3789363"/>
          <p14:tracePt t="34156" x="5387975" y="3789363"/>
          <p14:tracePt t="34163" x="5407025" y="3789363"/>
          <p14:tracePt t="34171" x="5424488" y="3779838"/>
          <p14:tracePt t="34188" x="5451475" y="3779838"/>
          <p14:tracePt t="34206" x="5497513" y="3771900"/>
          <p14:tracePt t="34221" x="5524500" y="3762375"/>
          <p14:tracePt t="34240" x="5561013" y="3743325"/>
          <p14:tracePt t="34256" x="5597525" y="3743325"/>
          <p14:tracePt t="34271" x="5626100" y="3743325"/>
          <p14:tracePt t="34290" x="5689600" y="3735388"/>
          <p14:tracePt t="34305" x="5745163" y="3735388"/>
          <p14:tracePt t="34322" x="5781675" y="3735388"/>
          <p14:tracePt t="34325" x="5799138" y="3735388"/>
          <p14:tracePt t="34339" x="5826125" y="3735388"/>
          <p14:tracePt t="34355" x="5854700" y="3735388"/>
          <p14:tracePt t="34371" x="5862638" y="3735388"/>
          <p14:tracePt t="34374" x="5881688" y="3735388"/>
          <p14:tracePt t="34388" x="5891213" y="3735388"/>
          <p14:tracePt t="34390" x="5899150" y="3735388"/>
          <p14:tracePt t="34405" x="5918200" y="3735388"/>
          <p14:tracePt t="34422" x="5935663" y="3735388"/>
          <p14:tracePt t="34424" x="5954713" y="3735388"/>
          <p14:tracePt t="34438" x="5964238" y="3735388"/>
          <p14:tracePt t="34454" x="5981700" y="3735388"/>
          <p14:tracePt t="34472" x="6027738" y="3735388"/>
          <p14:tracePt t="34488" x="6064250" y="3725863"/>
          <p14:tracePt t="34505" x="6073775" y="3725863"/>
          <p14:tracePt t="34509" x="6100763" y="3725863"/>
          <p14:tracePt t="34523" x="6110288" y="3725863"/>
          <p14:tracePt t="34538" x="6146800" y="3716338"/>
          <p14:tracePt t="34556" x="6164263" y="3706813"/>
          <p14:tracePt t="34558" x="6183313" y="3706813"/>
          <p14:tracePt t="34572" x="6200775" y="3706813"/>
          <p14:tracePt t="34574" x="6219825" y="3706813"/>
          <p14:tracePt t="34589" x="6256338" y="3698875"/>
          <p14:tracePt t="34593" x="6292850" y="3698875"/>
          <p14:tracePt t="34605" x="6310313" y="3689350"/>
          <p14:tracePt t="34608" x="6356350" y="3689350"/>
          <p14:tracePt t="34622" x="6402388" y="3679825"/>
          <p14:tracePt t="34638" x="6483350" y="3662363"/>
          <p14:tracePt t="34655" x="6548438" y="3670300"/>
          <p14:tracePt t="34671" x="6611938" y="3652838"/>
          <p14:tracePt t="34688" x="6657975" y="3643313"/>
          <p14:tracePt t="34690" x="6704013" y="3633788"/>
          <p14:tracePt t="34705" x="6740525" y="3625850"/>
          <p14:tracePt t="34721" x="6784975" y="3616325"/>
          <p14:tracePt t="34738" x="6831013" y="3597275"/>
          <p14:tracePt t="34740" x="6858000" y="3597275"/>
          <p14:tracePt t="34755" x="6886575" y="3597275"/>
          <p14:tracePt t="34772" x="6913563" y="3589338"/>
          <p14:tracePt t="34775" x="6931025" y="3589338"/>
          <p14:tracePt t="34789" x="6967538" y="3589338"/>
          <p14:tracePt t="34805" x="6986588" y="3589338"/>
          <p14:tracePt t="34822" x="7004050" y="3589338"/>
          <p14:tracePt t="34825" x="7023100" y="3589338"/>
          <p14:tracePt t="34840" x="7050088" y="3597275"/>
          <p14:tracePt t="34855" x="7077075" y="3597275"/>
          <p14:tracePt t="34871" x="7096125" y="3606800"/>
          <p14:tracePt t="34874" x="7113588" y="3616325"/>
          <p14:tracePt t="34888" x="7123113" y="3616325"/>
          <p14:tracePt t="34891" x="7142163" y="3616325"/>
          <p14:tracePt t="34904" x="7159625" y="3625850"/>
          <p14:tracePt t="34921" x="7169150" y="3633788"/>
          <p14:tracePt t="34924" x="7186613" y="3633788"/>
          <p14:tracePt t="34938" x="7215188" y="3633788"/>
          <p14:tracePt t="34956" x="7242175" y="3643313"/>
          <p14:tracePt t="34959" x="7251700" y="3643313"/>
          <p14:tracePt t="34971" x="7251700" y="3652838"/>
          <p14:tracePt t="34973" x="7269163" y="3652838"/>
          <p14:tracePt t="34989" x="7296150" y="3662363"/>
          <p14:tracePt t="35005" x="7324725" y="3662363"/>
          <p14:tracePt t="35008" x="7334250" y="3662363"/>
          <p14:tracePt t="35021" x="7351713" y="3662363"/>
          <p14:tracePt t="35023" x="7370763" y="3670300"/>
          <p14:tracePt t="35038" x="7388225" y="3670300"/>
          <p14:tracePt t="35055" x="7424738" y="3670300"/>
          <p14:tracePt t="35058" x="7434263" y="3670300"/>
          <p14:tracePt t="35072" x="7451725" y="3670300"/>
          <p14:tracePt t="35089" x="7470775" y="3670300"/>
          <p14:tracePt t="35105" x="7488238" y="3670300"/>
          <p14:tracePt t="35107" x="7497763" y="3670300"/>
          <p14:tracePt t="35122" x="7524750" y="3670300"/>
          <p14:tracePt t="35138" x="7543800" y="3670300"/>
          <p14:tracePt t="35156" x="7570788" y="3670300"/>
          <p14:tracePt t="35171" x="7589838" y="3670300"/>
          <p14:tracePt t="35189" x="7607300" y="3670300"/>
          <p14:tracePt t="35191" x="7616825" y="3670300"/>
          <p14:tracePt t="35206" x="7634288" y="3670300"/>
          <p14:tracePt t="35221" x="7662863" y="3670300"/>
          <p14:tracePt t="35238" x="7680325" y="3670300"/>
          <p14:tracePt t="35241" x="7699375" y="3662363"/>
          <p14:tracePt t="35255" x="7716838" y="3662363"/>
          <p14:tracePt t="35257" x="7735888" y="3662363"/>
          <p14:tracePt t="35271" x="7799388" y="3643313"/>
          <p14:tracePt t="35289" x="7889875" y="3625850"/>
          <p14:tracePt t="35291" x="7954963" y="3616325"/>
          <p14:tracePt t="35304" x="8035925" y="3616325"/>
          <p14:tracePt t="35321" x="8220075" y="3589338"/>
          <p14:tracePt t="35338" x="8329613" y="3579813"/>
          <p14:tracePt t="35340" x="8374063" y="3570288"/>
          <p14:tracePt t="35354" x="8429625" y="3560763"/>
          <p14:tracePt t="35372" x="8483600" y="3552825"/>
          <p14:tracePt t="35375" x="8493125" y="3552825"/>
          <p14:tracePt t="35389" x="8512175" y="3552825"/>
          <p14:tracePt t="35409" x="8520113" y="3552825"/>
          <p14:tracePt t="35421" x="8529638" y="3552825"/>
          <p14:tracePt t="35424" x="8539163" y="3552825"/>
          <p14:tracePt t="35487" x="8529638" y="3552825"/>
          <p14:tracePt t="35494" x="8520113" y="3552825"/>
          <p14:tracePt t="35515" x="8512175" y="3552825"/>
          <p14:tracePt t="35522" x="8502650" y="3552825"/>
          <p14:tracePt t="35538" x="8483600" y="3552825"/>
          <p14:tracePt t="35554" x="8475663" y="3552825"/>
          <p14:tracePt t="35572" x="8456613" y="3552825"/>
          <p14:tracePt t="35588" x="8447088" y="3552825"/>
          <p14:tracePt t="35604" x="8429625" y="3560763"/>
          <p14:tracePt t="35622" x="8420100" y="3560763"/>
          <p14:tracePt t="35638" x="8410575" y="3560763"/>
          <p14:tracePt t="35654" x="8402638" y="3560763"/>
          <p14:tracePt t="35657" x="8393113" y="3560763"/>
          <p14:tracePt t="35671" x="8383588" y="3570288"/>
          <p14:tracePt t="35688" x="8374063" y="3570288"/>
          <p14:tracePt t="35691" x="8374063" y="3579813"/>
          <p14:tracePt t="35705" x="8366125" y="3579813"/>
          <p14:tracePt t="35721" x="8347075" y="3589338"/>
          <p14:tracePt t="35738" x="8337550" y="3589338"/>
          <p14:tracePt t="35741" x="8329613" y="3589338"/>
          <p14:tracePt t="35755" x="8310563" y="3589338"/>
          <p14:tracePt t="35771" x="8283575" y="3606800"/>
          <p14:tracePt t="35788" x="8220075" y="3616325"/>
          <p14:tracePt t="35790" x="8191500" y="3625850"/>
          <p14:tracePt t="35805" x="8072438" y="3625850"/>
          <p14:tracePt t="35821" x="7707313" y="3616325"/>
          <p14:tracePt t="35839" x="7169150" y="3606800"/>
          <p14:tracePt t="35855" x="6996113" y="3579813"/>
          <p14:tracePt t="35872" x="6867525" y="3579813"/>
          <p14:tracePt t="35875" x="6821488" y="3579813"/>
          <p14:tracePt t="35890" x="6777038" y="3570288"/>
          <p14:tracePt t="35905" x="6748463" y="3560763"/>
          <p14:tracePt t="35921" x="6731000" y="3560763"/>
          <p14:tracePt t="35924" x="6721475" y="3560763"/>
          <p14:tracePt t="35959" x="6711950" y="3560763"/>
          <p14:tracePt t="35980" x="6704013" y="3570288"/>
          <p14:tracePt t="36008" x="6704013" y="3579813"/>
          <p14:tracePt t="36043" x="6711950" y="3579813"/>
          <p14:tracePt t="36050" x="6711950" y="3589338"/>
          <p14:tracePt t="36058" x="6731000" y="3597275"/>
          <p14:tracePt t="36072" x="6767513" y="3606800"/>
          <p14:tracePt t="36088" x="6821488" y="3616325"/>
          <p14:tracePt t="36104" x="6858000" y="3633788"/>
          <p14:tracePt t="36107" x="6877050" y="3633788"/>
          <p14:tracePt t="36121" x="6894513" y="3643313"/>
          <p14:tracePt t="36124" x="6923088" y="3652838"/>
          <p14:tracePt t="36138" x="6950075" y="3662363"/>
          <p14:tracePt t="36156" x="7013575" y="3670300"/>
          <p14:tracePt t="36171" x="7059613" y="3679825"/>
          <p14:tracePt t="36188" x="7096125" y="3679825"/>
          <p14:tracePt t="36191" x="7113588" y="3679825"/>
          <p14:tracePt t="36204" x="7132638" y="3679825"/>
          <p14:tracePt t="36206" x="7150100" y="3689350"/>
          <p14:tracePt t="36220" x="7169150" y="3689350"/>
          <p14:tracePt t="36237" x="7186613" y="3698875"/>
          <p14:tracePt t="36255" x="7215188" y="3698875"/>
          <p14:tracePt t="36270" x="7215188" y="3706813"/>
          <p14:tracePt t="36287" x="7215188" y="3716338"/>
          <p14:tracePt t="36306" x="7150100" y="3725863"/>
          <p14:tracePt t="36321" x="6931025" y="3771900"/>
          <p14:tracePt t="36338" x="6548438" y="3835400"/>
          <p14:tracePt t="36340" x="6383338" y="3852863"/>
          <p14:tracePt t="36355" x="5835650" y="3963988"/>
          <p14:tracePt t="36371" x="5534025" y="4054475"/>
          <p14:tracePt t="36375" x="5351463" y="4064000"/>
          <p14:tracePt t="36389" x="5105400" y="4137025"/>
          <p14:tracePt t="36405" x="4776788" y="4210050"/>
          <p14:tracePt t="36421" x="4529138" y="4237038"/>
          <p14:tracePt t="36424" x="4438650" y="4256088"/>
          <p14:tracePt t="36439" x="4356100" y="4264025"/>
          <p14:tracePt t="36454" x="4283075" y="4264025"/>
          <p14:tracePt t="36471" x="4219575" y="4264025"/>
          <p14:tracePt t="36474" x="4183063" y="4264025"/>
          <p14:tracePt t="36488" x="4137025" y="4264025"/>
          <p14:tracePt t="36505" x="4083050" y="4264025"/>
          <p14:tracePt t="36508" x="4064000" y="4264025"/>
          <p14:tracePt t="36521" x="4044950" y="4264025"/>
          <p14:tracePt t="36524" x="4027488" y="4264025"/>
          <p14:tracePt t="36538" x="4008438" y="4264025"/>
          <p14:tracePt t="36554" x="3990975" y="4264025"/>
          <p14:tracePt t="36571" x="3971925" y="4264025"/>
          <p14:tracePt t="36574" x="3963988" y="4273550"/>
          <p14:tracePt t="36589" x="3944938" y="4273550"/>
          <p14:tracePt t="36604" x="3917950" y="4273550"/>
          <p14:tracePt t="36607" x="3898900" y="4273550"/>
          <p14:tracePt t="36622" x="3862388" y="4273550"/>
          <p14:tracePt t="36637" x="3844925" y="4283075"/>
          <p14:tracePt t="36654" x="3817938" y="4292600"/>
          <p14:tracePt t="36657" x="3798888" y="4292600"/>
          <p14:tracePt t="36672" x="3781425" y="4292600"/>
          <p14:tracePt t="36687" x="3762375" y="4292600"/>
          <p14:tracePt t="36706" x="3735388" y="4292600"/>
          <p14:tracePt t="36726" x="3725863" y="4292600"/>
          <p14:tracePt t="36737" x="3716338" y="4292600"/>
          <p14:tracePt t="36769" x="3708400" y="4292600"/>
          <p14:tracePt t="36811" x="3716338" y="4292600"/>
          <p14:tracePt t="36818" x="3725863" y="4292600"/>
          <p14:tracePt t="39327" x="3735388" y="4292600"/>
          <p14:tracePt t="39336" x="3744913" y="4292600"/>
          <p14:tracePt t="39354" x="3789363" y="4300538"/>
          <p14:tracePt t="39369" x="3798888" y="4300538"/>
          <p14:tracePt t="39386" x="3835400" y="4310063"/>
          <p14:tracePt t="39389" x="3844925" y="4310063"/>
          <p14:tracePt t="39404" x="3862388" y="4319588"/>
          <p14:tracePt t="39420" x="3881438" y="4319588"/>
          <p14:tracePt t="39438" x="3898900" y="4319588"/>
          <p14:tracePt t="39443" x="3908425" y="4319588"/>
          <p14:tracePt t="39446" x="3917950" y="4319588"/>
          <p14:tracePt t="39454" x="3935413" y="4329113"/>
          <p14:tracePt t="39471" x="3944938" y="4337050"/>
          <p14:tracePt t="39488" x="3971925" y="4346575"/>
          <p14:tracePt t="39490" x="3981450" y="4346575"/>
          <p14:tracePt t="39503" x="4000500" y="4346575"/>
          <p14:tracePt t="39505" x="4017963" y="4346575"/>
          <p14:tracePt t="39520" x="4054475" y="4365625"/>
          <p14:tracePt t="39536" x="4127500" y="4365625"/>
          <p14:tracePt t="39538" x="4156075" y="4365625"/>
          <p14:tracePt t="39553" x="4229100" y="4402138"/>
          <p14:tracePt t="39569" x="4329113" y="4410075"/>
          <p14:tracePt t="39587" x="4492625" y="4456113"/>
          <p14:tracePt t="39603" x="4548188" y="4465638"/>
          <p14:tracePt t="39620" x="4594225" y="4475163"/>
          <p14:tracePt t="39623" x="4638675" y="4483100"/>
          <p14:tracePt t="39636" x="4667250" y="4483100"/>
          <p14:tracePt t="39638" x="4694238" y="4483100"/>
          <p14:tracePt t="39653" x="4748213" y="4502150"/>
          <p14:tracePt t="39669" x="4776788" y="4502150"/>
          <p14:tracePt t="39672" x="4813300" y="4502150"/>
          <p14:tracePt t="39687" x="4840288" y="4492625"/>
          <p14:tracePt t="39703" x="4886325" y="4475163"/>
          <p14:tracePt t="39721" x="4922838" y="4475163"/>
          <p14:tracePt t="39736" x="4959350" y="4465638"/>
          <p14:tracePt t="39754" x="4995863" y="4465638"/>
          <p14:tracePt t="39756" x="5013325" y="4465638"/>
          <p14:tracePt t="39770" x="5032375" y="4465638"/>
          <p14:tracePt t="39786" x="5078413" y="4456113"/>
          <p14:tracePt t="39803" x="5095875" y="4456113"/>
          <p14:tracePt t="39806" x="5105400" y="4456113"/>
          <p14:tracePt t="39821" x="5132388" y="4456113"/>
          <p14:tracePt t="39836" x="5159375" y="4456113"/>
          <p14:tracePt t="39853" x="5178425" y="4456113"/>
          <p14:tracePt t="39856" x="5214938" y="4456113"/>
          <p14:tracePt t="39870" x="5268913" y="4456113"/>
          <p14:tracePt t="39886" x="5305425" y="4456113"/>
          <p14:tracePt t="39904" x="5360988" y="4456113"/>
          <p14:tracePt t="39920" x="5397500" y="4465638"/>
          <p14:tracePt t="39936" x="5414963" y="4465638"/>
          <p14:tracePt t="39940" x="5434013" y="4465638"/>
          <p14:tracePt t="39955" x="5470525" y="4465638"/>
          <p14:tracePt t="39970" x="5487988" y="4465638"/>
          <p14:tracePt t="39987" x="5516563" y="4465638"/>
          <p14:tracePt t="40004" x="5534025" y="4465638"/>
          <p14:tracePt t="40020" x="5553075" y="4465638"/>
          <p14:tracePt t="40023" x="5561013" y="4465638"/>
          <p14:tracePt t="40038" x="5570538" y="4465638"/>
          <p14:tracePt t="40059" x="5580063" y="4465638"/>
          <p14:tracePt t="40069" x="5589588" y="4465638"/>
          <p14:tracePt t="40095" x="5597525" y="4465638"/>
          <p14:tracePt t="40103" x="5607050" y="4465638"/>
          <p14:tracePt t="40122" x="5616575" y="4465638"/>
          <p14:tracePt t="40165" x="5616575" y="4475163"/>
          <p14:tracePt t="40178" x="5607050" y="4475163"/>
          <p14:tracePt t="40187" x="5597525" y="4475163"/>
          <p14:tracePt t="40203" x="5580063" y="4483100"/>
          <p14:tracePt t="40220" x="5553075" y="4492625"/>
          <p14:tracePt t="40222" x="5534025" y="4492625"/>
          <p14:tracePt t="46675" x="5553075" y="4511675"/>
          <p14:tracePt t="46683" x="5616575" y="4584700"/>
          <p14:tracePt t="46689" x="5653088" y="4611688"/>
          <p14:tracePt t="46701" x="5662613" y="4629150"/>
          <p14:tracePt t="46704" x="5680075" y="4648200"/>
          <p14:tracePt t="46719" x="5699125" y="4675188"/>
          <p14:tracePt t="46734" x="5708650" y="4684713"/>
          <p14:tracePt t="46752" x="5716588" y="4694238"/>
          <p14:tracePt t="46754" x="5716588" y="4702175"/>
          <p14:tracePt t="46774" x="5726113" y="4711700"/>
          <p14:tracePt t="46784" x="5735638" y="4721225"/>
          <p14:tracePt t="46801" x="5745163" y="4721225"/>
          <p14:tracePt t="46803" x="5745163" y="4730750"/>
          <p14:tracePt t="46818" x="5772150" y="4738688"/>
          <p14:tracePt t="46834" x="5789613" y="4748213"/>
          <p14:tracePt t="46837" x="5799138" y="4748213"/>
          <p14:tracePt t="46852" x="5826125" y="4748213"/>
          <p14:tracePt t="46868" x="5862638" y="4757738"/>
          <p14:tracePt t="46884" x="5872163" y="4767263"/>
          <p14:tracePt t="46887" x="5881688" y="4767263"/>
          <p14:tracePt t="46901" x="5899150" y="4775200"/>
          <p14:tracePt t="46918" x="5918200" y="4775200"/>
          <p14:tracePt t="46934" x="5935663" y="4775200"/>
          <p14:tracePt t="46958" x="5945188" y="4775200"/>
          <p14:tracePt t="46968" x="5954713" y="4775200"/>
          <p14:tracePt t="46985" x="5964238" y="4775200"/>
          <p14:tracePt t="47000" x="5981700" y="4775200"/>
          <p14:tracePt t="47018" x="5991225" y="4775200"/>
          <p14:tracePt t="47049" x="6000750" y="4775200"/>
          <p14:tracePt t="47056" x="6008688" y="4775200"/>
          <p14:tracePt t="47068" x="6018213" y="4775200"/>
          <p14:tracePt t="49748" x="6000750" y="4775200"/>
          <p14:tracePt t="49756" x="5972175" y="4757738"/>
          <p14:tracePt t="49766" x="5908675" y="4738688"/>
          <p14:tracePt t="49770" x="5881688" y="4730750"/>
          <p14:tracePt t="49784" x="5808663" y="4702175"/>
          <p14:tracePt t="49801" x="5735638" y="4702175"/>
          <p14:tracePt t="49804" x="5680075" y="4702175"/>
          <p14:tracePt t="49818" x="5589588" y="4721225"/>
          <p14:tracePt t="49821" x="5507038" y="4748213"/>
          <p14:tracePt t="49833" x="5424488" y="4794250"/>
          <p14:tracePt t="49835" x="5387975" y="4803775"/>
          <p14:tracePt t="49850" x="5351463" y="4830763"/>
          <p14:tracePt t="49868" x="5324475" y="4848225"/>
          <p14:tracePt t="49883" x="5314950" y="4857750"/>
          <p14:tracePt t="49899" x="5305425" y="4857750"/>
          <p14:tracePt t="49918" x="5287963" y="4857750"/>
          <p14:tracePt t="49933" x="5268913" y="4857750"/>
          <p14:tracePt t="49950" x="5260975" y="4857750"/>
          <p14:tracePt t="49966" x="5251450" y="4857750"/>
          <p14:tracePt t="49968" x="5251450" y="4848225"/>
          <p14:tracePt t="49983" x="5334000" y="4803775"/>
          <p14:tracePt t="50001" x="5634038" y="4748213"/>
          <p14:tracePt t="50017" x="5908675" y="4748213"/>
          <p14:tracePt t="50033" x="6027738" y="4767263"/>
          <p14:tracePt t="50051" x="6073775" y="4784725"/>
          <p14:tracePt t="50066" x="6081713" y="4784725"/>
          <p14:tracePt t="50083" x="6091238" y="4784725"/>
          <p14:tracePt t="50108" x="6100763" y="4784725"/>
          <p14:tracePt t="50149" x="6081713" y="4784725"/>
          <p14:tracePt t="50157" x="6045200" y="4767263"/>
          <p14:tracePt t="50167" x="5991225" y="4757738"/>
          <p14:tracePt t="50183" x="5753100" y="4694238"/>
          <p14:tracePt t="50186" x="5689600" y="4694238"/>
          <p14:tracePt t="50200" x="5580063" y="4702175"/>
          <p14:tracePt t="50216" x="5543550" y="4711700"/>
          <p14:tracePt t="50234" x="5524500" y="4711700"/>
          <p14:tracePt t="50249" x="5524500" y="4721225"/>
          <p14:tracePt t="50266" x="5580063" y="4721225"/>
          <p14:tracePt t="50269" x="5643563" y="4721225"/>
          <p14:tracePt t="50285" x="5854700" y="4721225"/>
          <p14:tracePt t="50300" x="5991225" y="4702175"/>
          <p14:tracePt t="50317" x="6045200" y="4694238"/>
          <p14:tracePt t="50319" x="6073775" y="4675188"/>
          <p14:tracePt t="50333" x="6100763" y="4665663"/>
          <p14:tracePt t="50349" x="6127750" y="4665663"/>
          <p14:tracePt t="50366" x="6127750" y="4657725"/>
          <p14:tracePt t="50384" x="6137275" y="4657725"/>
          <p14:tracePt t="50403" x="6146800" y="4657725"/>
          <p14:tracePt t="50445" x="6154738" y="4657725"/>
          <p14:tracePt t="50459" x="6164263" y="4657725"/>
          <p14:tracePt t="50474" x="6173788" y="4657725"/>
          <p14:tracePt t="50483" x="6183313" y="4657725"/>
          <p14:tracePt t="50500" x="6200775" y="4657725"/>
          <p14:tracePt t="50503" x="6200775" y="4648200"/>
          <p14:tracePt t="50517" x="6219825" y="4648200"/>
          <p14:tracePt t="50533" x="6227763" y="4648200"/>
          <p14:tracePt t="50550" x="6256338" y="4638675"/>
          <p14:tracePt t="50567" x="6264275" y="4629150"/>
          <p14:tracePt t="50583" x="6273800" y="4629150"/>
          <p14:tracePt t="50805" x="6675438" y="4565650"/>
          <p14:tracePt t="50812" x="7023100" y="4519613"/>
          <p14:tracePt t="50819" x="7570788" y="4419600"/>
          <p14:tracePt t="50834" x="8310563" y="4337050"/>
          <p14:tracePt t="50850" x="8848725" y="4246563"/>
          <p14:tracePt t="50866" x="9707563" y="4110038"/>
          <p14:tracePt t="50869" x="10137775" y="4037013"/>
          <p14:tracePt t="50883" x="10648950" y="3944938"/>
          <p14:tracePt t="50886" x="10904538" y="3889375"/>
          <p14:tracePt t="50899" x="11442700" y="3779838"/>
          <p14:tracePt t="50916" x="11990388" y="367982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FA56E-64B2-0202-F193-E8BA54603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Coins Python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BC470-673E-DA4A-404F-9525CAD86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def count(coins, n, target):</a:t>
            </a:r>
          </a:p>
          <a:p>
            <a:r>
              <a:rPr lang="en-IN" dirty="0"/>
              <a:t>    # Assuming coins does not contain any duplications</a:t>
            </a:r>
          </a:p>
          <a:p>
            <a:r>
              <a:rPr lang="en-IN" dirty="0"/>
              <a:t>    </a:t>
            </a:r>
            <a:r>
              <a:rPr lang="en-IN" dirty="0" err="1"/>
              <a:t>dp</a:t>
            </a:r>
            <a:r>
              <a:rPr lang="en-IN" dirty="0"/>
              <a:t> = [False] * (target + 1)</a:t>
            </a:r>
          </a:p>
          <a:p>
            <a:r>
              <a:rPr lang="en-IN" dirty="0"/>
              <a:t>    </a:t>
            </a:r>
            <a:r>
              <a:rPr lang="en-IN" dirty="0" err="1"/>
              <a:t>dp</a:t>
            </a:r>
            <a:r>
              <a:rPr lang="en-IN" dirty="0"/>
              <a:t>[0] = True  # Base case</a:t>
            </a:r>
          </a:p>
          <a:p>
            <a:endParaRPr lang="en-IN" dirty="0"/>
          </a:p>
          <a:p>
            <a:r>
              <a:rPr lang="en-IN" dirty="0"/>
              <a:t>    # Iterate through each coin</a:t>
            </a:r>
          </a:p>
          <a:p>
            <a:r>
              <a:rPr lang="en-IN" dirty="0"/>
              <a:t>    for </a:t>
            </a:r>
            <a:r>
              <a:rPr lang="en-IN" dirty="0" err="1"/>
              <a:t>i</a:t>
            </a:r>
            <a:r>
              <a:rPr lang="en-IN" dirty="0"/>
              <a:t> in range(n):</a:t>
            </a:r>
          </a:p>
          <a:p>
            <a:r>
              <a:rPr lang="en-IN" dirty="0"/>
              <a:t>        # Update possible sums from the coin value up to target</a:t>
            </a:r>
          </a:p>
          <a:p>
            <a:r>
              <a:rPr lang="en-IN" dirty="0"/>
              <a:t>       </a:t>
            </a:r>
            <a:r>
              <a:rPr lang="en-IN" dirty="0">
                <a:highlight>
                  <a:srgbClr val="FFFF00"/>
                </a:highlight>
              </a:rPr>
              <a:t> for j in range(coins[</a:t>
            </a:r>
            <a:r>
              <a:rPr lang="en-IN" dirty="0" err="1">
                <a:highlight>
                  <a:srgbClr val="FFFF00"/>
                </a:highlight>
              </a:rPr>
              <a:t>i</a:t>
            </a:r>
            <a:r>
              <a:rPr lang="en-IN" dirty="0">
                <a:highlight>
                  <a:srgbClr val="FFFF00"/>
                </a:highlight>
              </a:rPr>
              <a:t>], target + 1):</a:t>
            </a:r>
          </a:p>
          <a:p>
            <a:r>
              <a:rPr lang="en-IN" dirty="0"/>
              <a:t>            </a:t>
            </a:r>
            <a:r>
              <a:rPr lang="en-IN" dirty="0" err="1"/>
              <a:t>dp</a:t>
            </a:r>
            <a:r>
              <a:rPr lang="en-IN" dirty="0"/>
              <a:t>[j] |= </a:t>
            </a:r>
            <a:r>
              <a:rPr lang="en-IN" dirty="0" err="1"/>
              <a:t>dp</a:t>
            </a:r>
            <a:r>
              <a:rPr lang="en-IN" dirty="0"/>
              <a:t>[j - coins[</a:t>
            </a:r>
            <a:r>
              <a:rPr lang="en-IN" dirty="0" err="1"/>
              <a:t>i</a:t>
            </a:r>
            <a:r>
              <a:rPr lang="en-IN" dirty="0"/>
              <a:t>]]</a:t>
            </a:r>
          </a:p>
          <a:p>
            <a:endParaRPr lang="en-IN" dirty="0"/>
          </a:p>
          <a:p>
            <a:r>
              <a:rPr lang="en-IN" dirty="0"/>
              <a:t>    return </a:t>
            </a:r>
            <a:r>
              <a:rPr lang="en-IN" dirty="0" err="1"/>
              <a:t>dp</a:t>
            </a:r>
            <a:r>
              <a:rPr lang="en-IN" dirty="0"/>
              <a:t>[target]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6918174-DD10-8A29-955C-B254E64193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46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50"/>
    </mc:Choice>
    <mc:Fallback>
      <p:transition spd="slow" advTm="55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6" x="11953875" y="3433763"/>
          <p14:tracePt t="473" x="11753850" y="3414713"/>
          <p14:tracePt t="486" x="11442700" y="3424238"/>
          <p14:tracePt t="503" x="11087100" y="3451225"/>
          <p14:tracePt t="521" x="10429875" y="3433763"/>
          <p14:tracePt t="536" x="10018713" y="3433763"/>
          <p14:tracePt t="553" x="9534525" y="3414713"/>
          <p14:tracePt t="556" x="9159875" y="3424238"/>
          <p14:tracePt t="571" x="8867775" y="3414713"/>
          <p14:tracePt t="586" x="8137525" y="3341688"/>
          <p14:tracePt t="603" x="7716838" y="3297238"/>
          <p14:tracePt t="606" x="7461250" y="3278188"/>
          <p14:tracePt t="622" x="7069138" y="3232150"/>
          <p14:tracePt t="636" x="6694488" y="3187700"/>
          <p14:tracePt t="653" x="6373813" y="3122613"/>
          <p14:tracePt t="656" x="6146800" y="3086100"/>
          <p14:tracePt t="670" x="5826125" y="3032125"/>
          <p14:tracePt t="686" x="5553075" y="2976563"/>
          <p14:tracePt t="690" x="5378450" y="2940050"/>
          <p14:tracePt t="704" x="5068888" y="2849563"/>
          <p14:tracePt t="721" x="4986338" y="2794000"/>
          <p14:tracePt t="1127" x="4857750" y="2784475"/>
          <p14:tracePt t="1135" x="4703763" y="2767013"/>
          <p14:tracePt t="1141" x="4611688" y="2767013"/>
          <p14:tracePt t="1154" x="4465638" y="2747963"/>
          <p14:tracePt t="1155" x="4356100" y="2757488"/>
          <p14:tracePt t="1170" x="4192588" y="2757488"/>
          <p14:tracePt t="1186" x="3971925" y="2757488"/>
          <p14:tracePt t="1189" x="3908425" y="2757488"/>
          <p14:tracePt t="1204" x="3762375" y="2757488"/>
          <p14:tracePt t="1220" x="3525838" y="2757488"/>
          <p14:tracePt t="1236" x="3297238" y="2730500"/>
          <p14:tracePt t="1239" x="3260725" y="2711450"/>
          <p14:tracePt t="1254" x="3205163" y="2711450"/>
          <p14:tracePt t="1256" x="3141663" y="2711450"/>
          <p14:tracePt t="1270" x="2940050" y="2711450"/>
          <p14:tracePt t="1287" x="2794000" y="2711450"/>
          <p14:tracePt t="1289" x="2703513" y="2711450"/>
          <p14:tracePt t="1303" x="2593975" y="2711450"/>
          <p14:tracePt t="1305" x="2511425" y="2703513"/>
          <p14:tracePt t="1320" x="2428875" y="2693988"/>
          <p14:tracePt t="1323" x="2401888" y="2693988"/>
          <p14:tracePt t="1337" x="2355850" y="2684463"/>
          <p14:tracePt t="1339" x="2328863" y="2674938"/>
          <p14:tracePt t="1354" x="2282825" y="2657475"/>
          <p14:tracePt t="1370" x="2219325" y="2630488"/>
          <p14:tracePt t="1372" x="2173288" y="2620963"/>
          <p14:tracePt t="1388" x="2073275" y="2584450"/>
          <p14:tracePt t="1404" x="1981200" y="2557463"/>
          <p14:tracePt t="1420" x="1890713" y="2520950"/>
          <p14:tracePt t="1423" x="1863725" y="2511425"/>
          <p14:tracePt t="1437" x="1827213" y="2492375"/>
          <p14:tracePt t="1454" x="1781175" y="2474913"/>
          <p14:tracePt t="1469" x="1725613" y="2465388"/>
          <p14:tracePt t="1473" x="1708150" y="2455863"/>
          <p14:tracePt t="1487" x="1681163" y="2447925"/>
          <p14:tracePt t="1504" x="1662113" y="2438400"/>
          <p14:tracePt t="1507" x="1644650" y="2428875"/>
          <p14:tracePt t="1520" x="1625600" y="2411413"/>
          <p14:tracePt t="1537" x="1606550" y="2411413"/>
          <p14:tracePt t="1554" x="1579563" y="2392363"/>
          <p14:tracePt t="1556" x="1570038" y="2392363"/>
          <p14:tracePt t="1571" x="1562100" y="2382838"/>
          <p14:tracePt t="1586" x="1562100" y="2374900"/>
          <p14:tracePt t="1604" x="1552575" y="2374900"/>
          <p14:tracePt t="1606" x="1543050" y="2365375"/>
          <p14:tracePt t="1619" x="1543050" y="2355850"/>
          <p14:tracePt t="1622" x="1533525" y="2346325"/>
          <p14:tracePt t="1641" x="1533525" y="2338388"/>
          <p14:tracePt t="1653" x="1533525" y="2328863"/>
          <p14:tracePt t="1670" x="1533525" y="2309813"/>
          <p14:tracePt t="1686" x="1589088" y="2265363"/>
          <p14:tracePt t="1703" x="1644650" y="2228850"/>
          <p14:tracePt t="1705" x="1708150" y="2200275"/>
          <p14:tracePt t="1719" x="1762125" y="2173288"/>
          <p14:tracePt t="1737" x="1808163" y="2163763"/>
          <p14:tracePt t="1740" x="1844675" y="2146300"/>
          <p14:tracePt t="1754" x="1890713" y="2127250"/>
          <p14:tracePt t="1769" x="1917700" y="2119313"/>
          <p14:tracePt t="1786" x="1944688" y="2100263"/>
          <p14:tracePt t="1790" x="1954213" y="2100263"/>
          <p14:tracePt t="1804" x="1990725" y="2082800"/>
          <p14:tracePt t="1820" x="2046288" y="2063750"/>
          <p14:tracePt t="1838" x="2090738" y="2054225"/>
          <p14:tracePt t="1853" x="2109788" y="2054225"/>
          <p14:tracePt t="1855" x="2127250" y="2046288"/>
          <p14:tracePt t="1869" x="2163763" y="2046288"/>
          <p14:tracePt t="1888" x="2200275" y="2036763"/>
          <p14:tracePt t="1902" x="2219325" y="2036763"/>
          <p14:tracePt t="1919" x="2228850" y="2036763"/>
          <p14:tracePt t="1937" x="2246313" y="2027238"/>
          <p14:tracePt t="1953" x="2265363" y="2027238"/>
          <p14:tracePt t="1970" x="2273300" y="2027238"/>
          <p14:tracePt t="1973" x="2282825" y="2027238"/>
          <p14:tracePt t="2001" x="2292350" y="2027238"/>
          <p14:tracePt t="2014" x="2301875" y="2027238"/>
          <p14:tracePt t="2071" x="2309813" y="2027238"/>
          <p14:tracePt t="2747" x="2319338" y="2036763"/>
          <p14:tracePt t="2754" x="2328863" y="2046288"/>
          <p14:tracePt t="2770" x="2346325" y="2063750"/>
          <p14:tracePt t="2786" x="2365375" y="2082800"/>
          <p14:tracePt t="2804" x="2392363" y="2109788"/>
          <p14:tracePt t="2819" x="2411413" y="2119313"/>
          <p14:tracePt t="2836" x="2438400" y="2127250"/>
          <p14:tracePt t="2839" x="2438400" y="2136775"/>
          <p14:tracePt t="2853" x="2474913" y="2146300"/>
          <p14:tracePt t="2870" x="2511425" y="2146300"/>
          <p14:tracePt t="2873" x="2557463" y="2155825"/>
          <p14:tracePt t="2886" x="2611438" y="2155825"/>
          <p14:tracePt t="2889" x="2667000" y="2155825"/>
          <p14:tracePt t="2903" x="2749550" y="2155825"/>
          <p14:tracePt t="2919" x="2876550" y="2155825"/>
          <p14:tracePt t="2923" x="2949575" y="2155825"/>
          <p14:tracePt t="2937" x="3022600" y="2155825"/>
          <p14:tracePt t="2952" x="3114675" y="2163763"/>
          <p14:tracePt t="2970" x="3168650" y="2182813"/>
          <p14:tracePt t="2973" x="3187700" y="2182813"/>
          <p14:tracePt t="2987" x="3214688" y="2182813"/>
          <p14:tracePt t="3003" x="3241675" y="2182813"/>
          <p14:tracePt t="3019" x="3241675" y="2192338"/>
          <p14:tracePt t="3022" x="3251200" y="2192338"/>
          <p14:tracePt t="3037" x="3260725" y="2200275"/>
          <p14:tracePt t="3053" x="3270250" y="2200275"/>
          <p14:tracePt t="3069" x="3287713" y="2200275"/>
          <p14:tracePt t="3072" x="3297238" y="2200275"/>
          <p14:tracePt t="3086" x="3306763" y="2200275"/>
          <p14:tracePt t="3103" x="3324225" y="2200275"/>
          <p14:tracePt t="3106" x="3333750" y="2200275"/>
          <p14:tracePt t="3120" x="3343275" y="2200275"/>
          <p14:tracePt t="3122" x="3351213" y="2200275"/>
          <p14:tracePt t="3135" x="3379788" y="2200275"/>
          <p14:tracePt t="3152" x="3424238" y="2200275"/>
          <p14:tracePt t="3155" x="3470275" y="2200275"/>
          <p14:tracePt t="3170" x="3516313" y="2200275"/>
          <p14:tracePt t="3186" x="3589338" y="2200275"/>
          <p14:tracePt t="3204" x="3716338" y="2200275"/>
          <p14:tracePt t="3220" x="3798888" y="2200275"/>
          <p14:tracePt t="3235" x="3871913" y="2192338"/>
          <p14:tracePt t="3254" x="3971925" y="2173288"/>
          <p14:tracePt t="3270" x="4027488" y="2155825"/>
          <p14:tracePt t="3285" x="4073525" y="2136775"/>
          <p14:tracePt t="3304" x="4110038" y="2136775"/>
          <p14:tracePt t="3319" x="4127500" y="2119313"/>
          <p14:tracePt t="3336" x="4156075" y="2100263"/>
          <p14:tracePt t="3339" x="4164013" y="2100263"/>
          <p14:tracePt t="3353" x="4173538" y="2082800"/>
          <p14:tracePt t="3370" x="4183063" y="2073275"/>
          <p14:tracePt t="3387" x="4200525" y="2046288"/>
          <p14:tracePt t="3389" x="4200525" y="2036763"/>
          <p14:tracePt t="3402" x="4200525" y="2017713"/>
          <p14:tracePt t="3404" x="4200525" y="1990725"/>
          <p14:tracePt t="3419" x="4210050" y="1963738"/>
          <p14:tracePt t="3436" x="4210050" y="1944688"/>
          <p14:tracePt t="3438" x="4210050" y="1927225"/>
          <p14:tracePt t="3452" x="4210050" y="1862138"/>
          <p14:tracePt t="3469" x="4192588" y="1825625"/>
          <p14:tracePt t="3472" x="4192588" y="1808163"/>
          <p14:tracePt t="3487" x="4156075" y="1771650"/>
          <p14:tracePt t="3503" x="4100513" y="1716088"/>
          <p14:tracePt t="3519" x="3954463" y="1652588"/>
          <p14:tracePt t="3522" x="3881438" y="1625600"/>
          <p14:tracePt t="3537" x="3652838" y="1589088"/>
          <p14:tracePt t="3553" x="3470275" y="1570038"/>
          <p14:tracePt t="3569" x="3232150" y="1579563"/>
          <p14:tracePt t="3572" x="3132138" y="1589088"/>
          <p14:tracePt t="3586" x="3041650" y="1625600"/>
          <p14:tracePt t="3602" x="3022600" y="1643063"/>
          <p14:tracePt t="3619" x="2995613" y="1662113"/>
          <p14:tracePt t="3621" x="2986088" y="1662113"/>
          <p14:tracePt t="3636" x="2976563" y="1662113"/>
          <p14:tracePt t="3638" x="2959100" y="1679575"/>
          <p14:tracePt t="3653" x="2922588" y="1735138"/>
          <p14:tracePt t="3656" x="2895600" y="1781175"/>
          <p14:tracePt t="3670" x="2876550" y="1862138"/>
          <p14:tracePt t="3686" x="2867025" y="1944688"/>
          <p14:tracePt t="3702" x="2867025" y="2036763"/>
          <p14:tracePt t="3705" x="2876550" y="2063750"/>
          <p14:tracePt t="3720" x="2886075" y="2109788"/>
          <p14:tracePt t="3735" x="2913063" y="2146300"/>
          <p14:tracePt t="3752" x="2959100" y="2192338"/>
          <p14:tracePt t="3755" x="2968625" y="2219325"/>
          <p14:tracePt t="6636" x="2968625" y="2246313"/>
          <p14:tracePt t="6645" x="2968625" y="2301875"/>
          <p14:tracePt t="6653" x="2968625" y="2374900"/>
          <p14:tracePt t="6668" x="2949575" y="2601913"/>
          <p14:tracePt t="6685" x="2849563" y="2995613"/>
          <p14:tracePt t="6701" x="2630488" y="3397250"/>
          <p14:tracePt t="6719" x="2438400" y="3616325"/>
          <p14:tracePt t="6721" x="2301875" y="3679825"/>
          <p14:tracePt t="6736" x="2063750" y="3706813"/>
          <p14:tracePt t="6751" x="1635125" y="3616325"/>
          <p14:tracePt t="6768" x="1250950" y="3406775"/>
          <p14:tracePt t="6771" x="1131888" y="3314700"/>
          <p14:tracePt t="6784" x="977900" y="3187700"/>
          <p14:tracePt t="6786" x="766763" y="2976563"/>
          <p14:tracePt t="6801" x="520700" y="2693988"/>
          <p14:tracePt t="6818" x="411163" y="2474913"/>
          <p14:tracePt t="6820" x="365125" y="2392363"/>
          <p14:tracePt t="6834" x="338138" y="2292350"/>
          <p14:tracePt t="6837" x="338138" y="2219325"/>
          <p14:tracePt t="6851" x="355600" y="2017713"/>
          <p14:tracePt t="6868" x="457200" y="1854200"/>
          <p14:tracePt t="6870" x="484188" y="1817688"/>
          <p14:tracePt t="6884" x="557213" y="1781175"/>
          <p14:tracePt t="6901" x="712788" y="1752600"/>
          <p14:tracePt t="6904" x="876300" y="1752600"/>
          <p14:tracePt t="6918" x="1306513" y="1862138"/>
          <p14:tracePt t="6934" x="1644650" y="1981200"/>
          <p14:tracePt t="6952" x="2136775" y="2236788"/>
          <p14:tracePt t="6954" x="2338388" y="2401888"/>
          <p14:tracePt t="6969" x="2611438" y="2730500"/>
          <p14:tracePt t="6985" x="2720975" y="2949575"/>
          <p14:tracePt t="7002" x="2830513" y="3305175"/>
          <p14:tracePt t="7004" x="2849563" y="3433763"/>
          <p14:tracePt t="7018" x="2859088" y="3798888"/>
          <p14:tracePt t="7034" x="2840038" y="4054475"/>
          <p14:tracePt t="7052" x="2757488" y="4767263"/>
          <p14:tracePt t="7068" x="2640013" y="5205413"/>
          <p14:tracePt t="7084" x="2530475" y="5487988"/>
          <p14:tracePt t="7087" x="2419350" y="5661025"/>
          <p14:tracePt t="7102" x="2228850" y="5899150"/>
          <p14:tracePt t="7118" x="2090738" y="6027738"/>
          <p14:tracePt t="7135" x="1871663" y="6154738"/>
          <p14:tracePt t="7138" x="1744663" y="6200775"/>
          <p14:tracePt t="7152" x="1598613" y="6173788"/>
          <p14:tracePt t="7155" x="1479550" y="6145213"/>
          <p14:tracePt t="7168" x="1214438" y="5999163"/>
          <p14:tracePt t="7185" x="812800" y="5616575"/>
          <p14:tracePt t="7187" x="666750" y="5424488"/>
          <p14:tracePt t="7201" x="365125" y="4811713"/>
          <p14:tracePt t="7219" x="63500" y="3771900"/>
          <p14:tracePt t="7222" x="26988" y="3524250"/>
          <p14:tracePt t="7234" x="9525" y="3251200"/>
          <p14:tracePt t="7236" x="46038" y="2903538"/>
          <p14:tracePt t="7250" x="165100" y="2355850"/>
          <p14:tracePt t="7268" x="355600" y="2009775"/>
          <p14:tracePt t="7285" x="949325" y="1562100"/>
          <p14:tracePt t="7301" x="1460500" y="1370013"/>
          <p14:tracePt t="7317" x="2301875" y="1196975"/>
          <p14:tracePt t="7321" x="2794000" y="1150938"/>
          <p14:tracePt t="7334" x="3314700" y="1150938"/>
          <p14:tracePt t="7336" x="3808413" y="1187450"/>
          <p14:tracePt t="7351" x="4465638" y="1306513"/>
          <p14:tracePt t="7367" x="4932363" y="1570038"/>
          <p14:tracePt t="7370" x="5122863" y="1735138"/>
          <p14:tracePt t="7385" x="5378450" y="2082800"/>
          <p14:tracePt t="7401" x="5507038" y="2355850"/>
          <p14:tracePt t="7417" x="5597525" y="2693988"/>
          <p14:tracePt t="7420" x="5597525" y="2894013"/>
          <p14:tracePt t="7435" x="5561013" y="3168650"/>
          <p14:tracePt t="7451" x="5461000" y="3433763"/>
          <p14:tracePt t="7469" x="5205413" y="3825875"/>
          <p14:tracePt t="7484" x="5041900" y="3990975"/>
          <p14:tracePt t="7502" x="4721225" y="4273550"/>
          <p14:tracePt t="7504" x="4529138" y="4419600"/>
          <p14:tracePt t="7518" x="4237038" y="4629150"/>
          <p14:tracePt t="7534" x="3808413" y="4840288"/>
          <p14:tracePt t="7551" x="3406775" y="4949825"/>
          <p14:tracePt t="7553" x="3132138" y="4967288"/>
          <p14:tracePt t="7567" x="2968625" y="4967288"/>
          <p14:tracePt t="7569" x="2803525" y="4959350"/>
          <p14:tracePt t="7584" x="2146300" y="4811713"/>
          <p14:tracePt t="7588" x="1871663" y="4694238"/>
          <p14:tracePt t="7602" x="1579563" y="4529138"/>
          <p14:tracePt t="7618" x="1233488" y="4200525"/>
          <p14:tracePt t="7636" x="1022350" y="3889375"/>
          <p14:tracePt t="7638" x="977900" y="3752850"/>
          <p14:tracePt t="7652" x="931863" y="3287713"/>
          <p14:tracePt t="7668" x="1058863" y="2667000"/>
          <p14:tracePt t="7684" x="1196975" y="2401888"/>
          <p14:tracePt t="7687" x="1296988" y="2200275"/>
          <p14:tracePt t="7701" x="1387475" y="2063750"/>
          <p14:tracePt t="7704" x="1506538" y="1944688"/>
          <p14:tracePt t="7718" x="1725613" y="1744663"/>
          <p14:tracePt t="7722" x="1827213" y="1689100"/>
          <p14:tracePt t="7734" x="1944688" y="1635125"/>
          <p14:tracePt t="7737" x="2127250" y="1598613"/>
          <p14:tracePt t="7751" x="2474913" y="1598613"/>
          <p14:tracePt t="7767" x="2932113" y="1716088"/>
          <p14:tracePt t="7785" x="3433763" y="1981200"/>
          <p14:tracePt t="7801" x="3725863" y="2255838"/>
          <p14:tracePt t="7817" x="3954463" y="2611438"/>
          <p14:tracePt t="7820" x="4008438" y="2747963"/>
          <p14:tracePt t="7835" x="4083050" y="3041650"/>
          <p14:tracePt t="7851" x="4164013" y="3487738"/>
          <p14:tracePt t="7868" x="4200525" y="3927475"/>
          <p14:tracePt t="7870" x="4192588" y="4054475"/>
          <p14:tracePt t="7885" x="4156075" y="4200525"/>
          <p14:tracePt t="7887" x="4110038" y="4337050"/>
          <p14:tracePt t="7901" x="3935413" y="4629150"/>
          <p14:tracePt t="7917" x="3671888" y="4894263"/>
          <p14:tracePt t="7921" x="3570288" y="4976813"/>
          <p14:tracePt t="7935" x="3333750" y="5205413"/>
          <p14:tracePt t="7951" x="3013075" y="5414963"/>
          <p14:tracePt t="7969" x="2511425" y="5514975"/>
          <p14:tracePt t="7985" x="2236788" y="5534025"/>
          <p14:tracePt t="8002" x="1908175" y="5470525"/>
          <p14:tracePt t="8004" x="1708150" y="5368925"/>
          <p14:tracePt t="8018" x="1379538" y="5178425"/>
          <p14:tracePt t="8035" x="1058863" y="4940300"/>
          <p14:tracePt t="8051" x="895350" y="4738688"/>
          <p14:tracePt t="8054" x="831850" y="4657725"/>
          <p14:tracePt t="8068" x="730250" y="4438650"/>
          <p14:tracePt t="8084" x="703263" y="4264025"/>
          <p14:tracePt t="8101" x="749300" y="4027488"/>
          <p14:tracePt t="8103" x="831850" y="3908425"/>
          <p14:tracePt t="8118" x="1031875" y="3698875"/>
          <p14:tracePt t="8134" x="1241425" y="3497263"/>
          <p14:tracePt t="8152" x="1635125" y="3224213"/>
          <p14:tracePt t="8168" x="1771650" y="3168650"/>
          <p14:tracePt t="8185" x="1927225" y="3141663"/>
          <p14:tracePt t="8187" x="2090738" y="3159125"/>
          <p14:tracePt t="8202" x="2438400" y="3287713"/>
          <p14:tracePt t="8217" x="2767013" y="3470275"/>
          <p14:tracePt t="8234" x="3013075" y="3633788"/>
          <p14:tracePt t="8237" x="3178175" y="3762375"/>
          <p14:tracePt t="8251" x="3278188" y="3835400"/>
          <p14:tracePt t="8253" x="3360738" y="3917950"/>
          <p14:tracePt t="8267" x="3497263" y="4037013"/>
          <p14:tracePt t="8284" x="3598863" y="4164013"/>
          <p14:tracePt t="8287" x="3625850" y="4283075"/>
          <p14:tracePt t="8302" x="3643313" y="4429125"/>
          <p14:tracePt t="8317" x="3643313" y="4565650"/>
          <p14:tracePt t="8335" x="3616325" y="4748213"/>
          <p14:tracePt t="8351" x="3570288" y="4848225"/>
          <p14:tracePt t="8367" x="3452813" y="5032375"/>
          <p14:tracePt t="8370" x="3397250" y="5113338"/>
          <p14:tracePt t="8385" x="3251200" y="5251450"/>
          <p14:tracePt t="8401" x="3151188" y="5341938"/>
          <p14:tracePt t="8417" x="3022600" y="5414963"/>
          <p14:tracePt t="8420" x="2959100" y="5441950"/>
          <p14:tracePt t="8434" x="2932113" y="5451475"/>
          <p14:tracePt t="8436" x="2886075" y="5461000"/>
          <p14:tracePt t="8451" x="2803525" y="5470525"/>
          <p14:tracePt t="8467" x="2757488" y="5478463"/>
          <p14:tracePt t="8469" x="2730500" y="5478463"/>
          <p14:tracePt t="8484" x="2667000" y="5478463"/>
          <p14:tracePt t="8500" x="2593975" y="5461000"/>
          <p14:tracePt t="8518" x="2530475" y="5441950"/>
          <p14:tracePt t="8534" x="2493963" y="5397500"/>
          <p14:tracePt t="8551" x="2438400" y="5360988"/>
          <p14:tracePt t="8554" x="2428875" y="5351463"/>
          <p14:tracePt t="8568" x="2401888" y="5314950"/>
          <p14:tracePt t="8570" x="2392363" y="5278438"/>
          <p14:tracePt t="8584" x="2374900" y="5222875"/>
          <p14:tracePt t="8601" x="2374900" y="5159375"/>
          <p14:tracePt t="8603" x="2374900" y="5149850"/>
          <p14:tracePt t="9583" x="2374900" y="5141913"/>
          <p14:tracePt t="9590" x="2382838" y="5132388"/>
          <p14:tracePt t="9601" x="2382838" y="5113338"/>
          <p14:tracePt t="9604" x="2392363" y="5105400"/>
          <p14:tracePt t="9618" x="2401888" y="5068888"/>
          <p14:tracePt t="9633" x="2411413" y="5049838"/>
          <p14:tracePt t="9651" x="2419350" y="5032375"/>
          <p14:tracePt t="9653" x="2419350" y="5022850"/>
          <p14:tracePt t="9668" x="2419350" y="5003800"/>
          <p14:tracePt t="9684" x="2419350" y="4995863"/>
          <p14:tracePt t="9702" x="2428875" y="4986338"/>
          <p14:tracePt t="9717" x="2438400" y="4967288"/>
          <p14:tracePt t="9734" x="2438400" y="4959350"/>
          <p14:tracePt t="9751" x="2438400" y="4949825"/>
          <p14:tracePt t="9768" x="2447925" y="4949825"/>
          <p14:tracePt t="9783" x="2447925" y="4930775"/>
          <p14:tracePt t="9787" x="2457450" y="4930775"/>
          <p14:tracePt t="9802" x="2457450" y="4922838"/>
          <p14:tracePt t="9818" x="2465388" y="4922838"/>
          <p14:tracePt t="9833" x="2465388" y="4913313"/>
          <p14:tracePt t="9836" x="2474913" y="4913313"/>
          <p14:tracePt t="9851" x="2474913" y="4903788"/>
          <p14:tracePt t="9867" x="2484438" y="4903788"/>
          <p14:tracePt t="9914" x="2493963" y="4903788"/>
          <p14:tracePt t="9984" x="2493963" y="4894263"/>
          <p14:tracePt t="10012" x="2493963" y="4876800"/>
          <p14:tracePt t="10020" x="2493963" y="4840288"/>
          <p14:tracePt t="10034" x="2484438" y="4730750"/>
          <p14:tracePt t="10036" x="2447925" y="4465638"/>
          <p14:tracePt t="10050" x="2309813" y="3881438"/>
          <p14:tracePt t="10068" x="2173288" y="3360738"/>
          <p14:tracePt t="10084" x="2073275" y="3214688"/>
          <p14:tracePt t="10101" x="1981200" y="3095625"/>
          <p14:tracePt t="10104" x="1890713" y="2940050"/>
          <p14:tracePt t="10118" x="1762125" y="2730500"/>
          <p14:tracePt t="10134" x="1662113" y="2547938"/>
          <p14:tracePt t="10150" x="1543050" y="2328863"/>
          <p14:tracePt t="10153" x="1506538" y="2219325"/>
          <p14:tracePt t="10168" x="1397000" y="1981200"/>
          <p14:tracePt t="10184" x="1350963" y="1862138"/>
          <p14:tracePt t="10201" x="1314450" y="1752600"/>
          <p14:tracePt t="10217" x="1306513" y="1735138"/>
          <p14:tracePt t="10219" x="1306513" y="1725613"/>
          <p14:tracePt t="10234" x="1306513" y="1708150"/>
          <p14:tracePt t="10251" x="1314450" y="1662113"/>
          <p14:tracePt t="10267" x="1350963" y="1635125"/>
          <p14:tracePt t="10283" x="1397000" y="1598613"/>
          <p14:tracePt t="10301" x="1606550" y="1525588"/>
          <p14:tracePt t="10317" x="1827213" y="1525588"/>
          <p14:tracePt t="10333" x="2082800" y="1616075"/>
          <p14:tracePt t="10351" x="2346325" y="1825625"/>
          <p14:tracePt t="10367" x="2438400" y="1973263"/>
          <p14:tracePt t="10383" x="2484438" y="2127250"/>
          <p14:tracePt t="10386" x="2493963" y="2192338"/>
          <p14:tracePt t="10400" x="2493963" y="2246313"/>
          <p14:tracePt t="10402" x="2474913" y="2346325"/>
          <p14:tracePt t="10417" x="2438400" y="2447925"/>
          <p14:tracePt t="10433" x="2374900" y="2574925"/>
          <p14:tracePt t="10436" x="2346325" y="2638425"/>
          <p14:tracePt t="10450" x="2273300" y="2747963"/>
          <p14:tracePt t="10466" x="2219325" y="2840038"/>
          <p14:tracePt t="10484" x="2155825" y="2949575"/>
          <p14:tracePt t="10485" x="2127250" y="2995613"/>
          <p14:tracePt t="10500" x="2073275" y="3059113"/>
          <p14:tracePt t="10517" x="2009775" y="3095625"/>
          <p14:tracePt t="10520" x="1973263" y="3114675"/>
          <p14:tracePt t="10535" x="1927225" y="3141663"/>
          <p14:tracePt t="10550" x="1908175" y="3151188"/>
          <p14:tracePt t="10566" x="1890713" y="3159125"/>
          <p14:tracePt t="10584" x="1871663" y="3168650"/>
          <p14:tracePt t="10601" x="1863725" y="3178175"/>
          <p14:tracePt t="10618" x="1854200" y="3178175"/>
          <p14:tracePt t="10633" x="1844675" y="3178175"/>
          <p14:tracePt t="10654" x="1835150" y="3178175"/>
          <p14:tracePt t="10724" x="1844675" y="3168650"/>
          <p14:tracePt t="10731" x="1854200" y="3168650"/>
          <p14:tracePt t="10738" x="1863725" y="3168650"/>
          <p14:tracePt t="10751" x="1871663" y="3159125"/>
          <p14:tracePt t="10753" x="1881188" y="3159125"/>
          <p14:tracePt t="10767" x="1917700" y="3151188"/>
          <p14:tracePt t="10784" x="1981200" y="3151188"/>
          <p14:tracePt t="10787" x="1990725" y="3151188"/>
          <p14:tracePt t="10801" x="2009775" y="3151188"/>
          <p14:tracePt t="10817" x="2046288" y="3151188"/>
          <p14:tracePt t="10834" x="2082800" y="3159125"/>
          <p14:tracePt t="10837" x="2090738" y="3159125"/>
          <p14:tracePt t="10851" x="2127250" y="3168650"/>
          <p14:tracePt t="10866" x="2155825" y="3187700"/>
          <p14:tracePt t="10884" x="2182813" y="3205163"/>
          <p14:tracePt t="10887" x="2192338" y="3205163"/>
          <p14:tracePt t="10901" x="2209800" y="3224213"/>
          <p14:tracePt t="10917" x="2228850" y="3224213"/>
          <p14:tracePt t="10934" x="2255838" y="3241675"/>
          <p14:tracePt t="10950" x="2273300" y="3251200"/>
          <p14:tracePt t="10967" x="2282825" y="3268663"/>
          <p14:tracePt t="10970" x="2292350" y="3268663"/>
          <p14:tracePt t="10983" x="2292350" y="3278188"/>
          <p14:tracePt t="10986" x="2301875" y="3278188"/>
          <p14:tracePt t="11000" x="2309813" y="3278188"/>
          <p14:tracePt t="11016" x="2319338" y="3287713"/>
          <p14:tracePt t="11069" x="2309813" y="3287713"/>
          <p14:tracePt t="11077" x="2292350" y="3287713"/>
          <p14:tracePt t="11084" x="2282825" y="3287713"/>
          <p14:tracePt t="11100" x="2246313" y="3287713"/>
          <p14:tracePt t="11118" x="2136775" y="3260725"/>
          <p14:tracePt t="11133" x="2073275" y="3251200"/>
          <p14:tracePt t="11150" x="2027238" y="3232150"/>
          <p14:tracePt t="11168" x="1973263" y="3224213"/>
          <p14:tracePt t="11183" x="1944688" y="3224213"/>
          <p14:tracePt t="11200" x="1936750" y="3224213"/>
          <p14:tracePt t="11217" x="1927225" y="3224213"/>
          <p14:tracePt t="11234" x="1917700" y="3224213"/>
          <p14:tracePt t="11250" x="1908175" y="3224213"/>
          <p14:tracePt t="11267" x="1900238" y="3224213"/>
          <p14:tracePt t="11284" x="1890713" y="3224213"/>
          <p14:tracePt t="11393" x="1900238" y="3224213"/>
          <p14:tracePt t="11407" x="1908175" y="3224213"/>
          <p14:tracePt t="11417" x="1917700" y="3224213"/>
          <p14:tracePt t="11433" x="1917700" y="3232150"/>
          <p14:tracePt t="11436" x="1927225" y="3232150"/>
          <p14:tracePt t="11451" x="1936750" y="3241675"/>
          <p14:tracePt t="11466" x="1944688" y="3251200"/>
          <p14:tracePt t="11484" x="1954213" y="3260725"/>
          <p14:tracePt t="11486" x="1963738" y="3268663"/>
          <p14:tracePt t="11501" x="1973263" y="3268663"/>
          <p14:tracePt t="11528" x="1981200" y="3278188"/>
          <p14:tracePt t="11549" x="1990725" y="3287713"/>
          <p14:tracePt t="11577" x="2000250" y="3297238"/>
          <p14:tracePt t="11598" x="2009775" y="3297238"/>
          <p14:tracePt t="11611" x="2009775" y="3305175"/>
          <p14:tracePt t="11648" x="2009775" y="3314700"/>
          <p14:tracePt t="11682" x="2017713" y="3324225"/>
          <p14:tracePt t="11761" x="2009775" y="3314700"/>
          <p14:tracePt t="11769" x="2000250" y="3305175"/>
          <p14:tracePt t="11776" x="1981200" y="3278188"/>
          <p14:tracePt t="11803" x="1900238" y="3205163"/>
          <p14:tracePt t="11805" x="1871663" y="3187700"/>
          <p14:tracePt t="11816" x="1835150" y="3159125"/>
          <p14:tracePt t="11818" x="1762125" y="3105150"/>
          <p14:tracePt t="11833" x="1671638" y="3032125"/>
          <p14:tracePt t="11851" x="1562100" y="2968625"/>
          <p14:tracePt t="11867" x="1497013" y="2930525"/>
          <p14:tracePt t="11884" x="1470025" y="2913063"/>
          <p14:tracePt t="11886" x="1452563" y="2903538"/>
          <p14:tracePt t="11901" x="1433513" y="2894013"/>
          <p14:tracePt t="11917" x="1423988" y="2894013"/>
          <p14:tracePt t="11935" x="1416050" y="2886075"/>
          <p14:tracePt t="11951" x="1406525" y="2886075"/>
          <p14:tracePt t="11966" x="1397000" y="2876550"/>
          <p14:tracePt t="11984" x="1397000" y="2867025"/>
          <p14:tracePt t="12000" x="1406525" y="2857500"/>
          <p14:tracePt t="12002" x="1423988" y="2840038"/>
          <p14:tracePt t="12017" x="1452563" y="2813050"/>
          <p14:tracePt t="12035" x="1625600" y="2720975"/>
          <p14:tracePt t="12049" x="1708150" y="2693988"/>
          <p14:tracePt t="12051" x="1835150" y="2630488"/>
          <p14:tracePt t="12066" x="2046288" y="2601913"/>
          <p14:tracePt t="12084" x="2209800" y="2601913"/>
          <p14:tracePt t="12100" x="2282825" y="2630488"/>
          <p14:tracePt t="12116" x="2355850" y="2657475"/>
          <p14:tracePt t="12120" x="2392363" y="2667000"/>
          <p14:tracePt t="12135" x="2428875" y="2693988"/>
          <p14:tracePt t="12150" x="2484438" y="2730500"/>
          <p14:tracePt t="12154" x="2493963" y="2747963"/>
          <p14:tracePt t="12167" x="2511425" y="2776538"/>
          <p14:tracePt t="12169" x="2547938" y="2794000"/>
          <p14:tracePt t="12183" x="2557463" y="2820988"/>
          <p14:tracePt t="12200" x="2566988" y="2840038"/>
          <p14:tracePt t="12203" x="2566988" y="2849563"/>
          <p14:tracePt t="12217" x="2566988" y="2857500"/>
          <p14:tracePt t="12233" x="2566988" y="2886075"/>
          <p14:tracePt t="12249" x="2557463" y="2922588"/>
          <p14:tracePt t="12268" x="2457450" y="3022600"/>
          <p14:tracePt t="12284" x="2401888" y="3049588"/>
          <p14:tracePt t="12300" x="2328863" y="3095625"/>
          <p14:tracePt t="12303" x="2282825" y="3105150"/>
          <p14:tracePt t="12317" x="2209800" y="3122613"/>
          <p14:tracePt t="12334" x="2155825" y="3132138"/>
          <p14:tracePt t="12350" x="2073275" y="3141663"/>
          <p14:tracePt t="12352" x="2036763" y="3141663"/>
          <p14:tracePt t="12366" x="1963738" y="3132138"/>
          <p14:tracePt t="12383" x="1944688" y="3122613"/>
          <p14:tracePt t="12387" x="1936750" y="3122613"/>
          <p14:tracePt t="12400" x="1908175" y="3122613"/>
          <p14:tracePt t="12416" x="1890713" y="3122613"/>
          <p14:tracePt t="12433" x="1881188" y="3114675"/>
          <p14:tracePt t="12436" x="1871663" y="3114675"/>
          <p14:tracePt t="12450" x="1854200" y="3105150"/>
          <p14:tracePt t="12466" x="1835150" y="3105150"/>
          <p14:tracePt t="12483" x="1827213" y="3105150"/>
          <p14:tracePt t="12486" x="1817688" y="3105150"/>
          <p14:tracePt t="12499" x="1808163" y="3105150"/>
          <p14:tracePt t="12520" x="1798638" y="3105150"/>
          <p14:tracePt t="12533" x="1790700" y="3105150"/>
          <p14:tracePt t="12550" x="1781175" y="3105150"/>
          <p14:tracePt t="12576" x="1771650" y="3105150"/>
          <p14:tracePt t="12591" x="1771650" y="3114675"/>
          <p14:tracePt t="12599" x="1762125" y="3114675"/>
          <p14:tracePt t="12616" x="1754188" y="3141663"/>
          <p14:tracePt t="12619" x="1754188" y="3151188"/>
          <p14:tracePt t="12634" x="1744663" y="3159125"/>
          <p14:tracePt t="12650" x="1725613" y="3187700"/>
          <p14:tracePt t="12667" x="1689100" y="3224213"/>
          <p14:tracePt t="12669" x="1671638" y="3232150"/>
          <p14:tracePt t="12683" x="1671638" y="3241675"/>
          <p14:tracePt t="12685" x="1652588" y="3251200"/>
          <p14:tracePt t="12699" x="1616075" y="3260725"/>
          <p14:tracePt t="12717" x="1579563" y="3268663"/>
          <p14:tracePt t="12733" x="1562100" y="3268663"/>
          <p14:tracePt t="12749" x="1533525" y="3268663"/>
          <p14:tracePt t="12767" x="1506538" y="3268663"/>
          <p14:tracePt t="12782" x="1506538" y="3260725"/>
          <p14:tracePt t="12800" x="1497013" y="3251200"/>
          <p14:tracePt t="12802" x="1489075" y="3251200"/>
          <p14:tracePt t="12817" x="1479550" y="3251200"/>
          <p14:tracePt t="12833" x="1479550" y="3241675"/>
          <p14:tracePt t="12849" x="1470025" y="3241675"/>
          <p14:tracePt t="12867" x="1479550" y="3241675"/>
          <p14:tracePt t="12883" x="1497013" y="3241675"/>
          <p14:tracePt t="15176" x="1533525" y="3224213"/>
          <p14:tracePt t="15186" x="1616075" y="3214688"/>
          <p14:tracePt t="15199" x="1662113" y="3187700"/>
          <p14:tracePt t="15215" x="1689100" y="3187700"/>
          <p14:tracePt t="15218" x="1698625" y="3187700"/>
          <p14:tracePt t="15234" x="1708150" y="3187700"/>
          <p14:tracePt t="15249" x="1717675" y="3187700"/>
          <p14:tracePt t="15266" x="1725613" y="3187700"/>
          <p14:tracePt t="15283" x="1735138" y="3187700"/>
          <p14:tracePt t="15303" x="1744663" y="3187700"/>
          <p14:tracePt t="15332" x="1754188" y="3187700"/>
          <p14:tracePt t="15381" x="1744663" y="3178175"/>
          <p14:tracePt t="15387" x="1725613" y="3178175"/>
          <p14:tracePt t="15399" x="1708150" y="3178175"/>
          <p14:tracePt t="15402" x="1681163" y="3168650"/>
          <p14:tracePt t="15416" x="1635125" y="3168650"/>
          <p14:tracePt t="15432" x="1552575" y="3151188"/>
          <p14:tracePt t="15448" x="1489075" y="3151188"/>
          <p14:tracePt t="15451" x="1470025" y="3151188"/>
          <p14:tracePt t="15466" x="1452563" y="3151188"/>
          <p14:tracePt t="15483" x="1443038" y="3151188"/>
          <p14:tracePt t="15485" x="1423988" y="3151188"/>
          <p14:tracePt t="15498" x="1416050" y="3151188"/>
          <p14:tracePt t="15516" x="1406525" y="3151188"/>
          <p14:tracePt t="15532" x="1397000" y="3151188"/>
          <p14:tracePt t="15599" x="1406525" y="3151188"/>
          <p14:tracePt t="15606" x="1416050" y="3141663"/>
          <p14:tracePt t="15616" x="1423988" y="3141663"/>
          <p14:tracePt t="15633" x="1489075" y="3122613"/>
          <p14:tracePt t="15649" x="1506538" y="3122613"/>
          <p14:tracePt t="15651" x="1525588" y="3105150"/>
          <p14:tracePt t="15666" x="1570038" y="3095625"/>
          <p14:tracePt t="15669" x="1579563" y="3095625"/>
          <p14:tracePt t="15682" x="1606550" y="3086100"/>
          <p14:tracePt t="15684" x="1625600" y="3086100"/>
          <p14:tracePt t="15699" x="1671638" y="3086100"/>
          <p14:tracePt t="15715" x="1698625" y="3086100"/>
          <p14:tracePt t="15733" x="1725613" y="3086100"/>
          <p14:tracePt t="15749" x="1735138" y="3086100"/>
          <p14:tracePt t="15766" x="1754188" y="3095625"/>
          <p14:tracePt t="15782" x="1762125" y="3095625"/>
          <p14:tracePt t="15810" x="1754188" y="3095625"/>
          <p14:tracePt t="15817" x="1725613" y="3095625"/>
          <p14:tracePt t="15833" x="1579563" y="3095625"/>
          <p14:tracePt t="15848" x="1379538" y="3114675"/>
          <p14:tracePt t="15866" x="1277938" y="3114675"/>
          <p14:tracePt t="15882" x="1241425" y="3114675"/>
          <p14:tracePt t="15899" x="1214438" y="3114675"/>
          <p14:tracePt t="15917" x="1204913" y="3114675"/>
          <p14:tracePt t="15931" x="1196975" y="3114675"/>
          <p14:tracePt t="15948" x="1187450" y="3114675"/>
          <p14:tracePt t="15972" x="1177925" y="3114675"/>
          <p14:tracePt t="16028" x="1187450" y="3114675"/>
          <p14:tracePt t="16035" x="1196975" y="3114675"/>
          <p14:tracePt t="16050" x="1214438" y="3122613"/>
          <p14:tracePt t="16065" x="1250950" y="3132138"/>
          <p14:tracePt t="16081" x="1323975" y="3151188"/>
          <p14:tracePt t="16085" x="1350963" y="3159125"/>
          <p14:tracePt t="16099" x="1406525" y="3168650"/>
          <p14:tracePt t="16115" x="1452563" y="3187700"/>
          <p14:tracePt t="16132" x="1479550" y="3195638"/>
          <p14:tracePt t="16135" x="1497013" y="3205163"/>
          <p14:tracePt t="16148" x="1506538" y="3205163"/>
          <p14:tracePt t="16165" x="1525588" y="3214688"/>
          <p14:tracePt t="16182" x="1543050" y="3224213"/>
          <p14:tracePt t="16184" x="1562100" y="3224213"/>
          <p14:tracePt t="16199" x="1570038" y="3232150"/>
          <p14:tracePt t="16215" x="1589088" y="3232150"/>
          <p14:tracePt t="16233" x="1616075" y="3232150"/>
          <p14:tracePt t="16248" x="1635125" y="3232150"/>
          <p14:tracePt t="16265" x="1644650" y="3232150"/>
          <p14:tracePt t="16282" x="1652588" y="3232150"/>
          <p14:tracePt t="16299" x="1662113" y="3232150"/>
          <p14:tracePt t="16316" x="1671638" y="3232150"/>
          <p14:tracePt t="16319" x="1681163" y="3232150"/>
          <p14:tracePt t="16359" x="1671638" y="3232150"/>
          <p14:tracePt t="16373" x="1662113" y="3232150"/>
          <p14:tracePt t="16381" x="1644650" y="3232150"/>
          <p14:tracePt t="16388" x="1625600" y="3232150"/>
          <p14:tracePt t="16399" x="1606550" y="3214688"/>
          <p14:tracePt t="16402" x="1589088" y="3224213"/>
          <p14:tracePt t="16416" x="1533525" y="3205163"/>
          <p14:tracePt t="16432" x="1443038" y="3187700"/>
          <p14:tracePt t="16448" x="1387475" y="3178175"/>
          <p14:tracePt t="16451" x="1370013" y="3178175"/>
          <p14:tracePt t="16465" x="1343025" y="3168650"/>
          <p14:tracePt t="16481" x="1323975" y="3168650"/>
          <p14:tracePt t="16498" x="1306513" y="3159125"/>
          <p14:tracePt t="16514" x="1296988" y="3159125"/>
          <p14:tracePt t="16531" x="1287463" y="3159125"/>
          <p14:tracePt t="16564" x="1296988" y="3151188"/>
          <p14:tracePt t="16577" x="1314450" y="3151188"/>
          <p14:tracePt t="16586" x="1343025" y="3151188"/>
          <p14:tracePt t="16599" x="1379538" y="3151188"/>
          <p14:tracePt t="16614" x="1443038" y="3151188"/>
          <p14:tracePt t="16631" x="1497013" y="3151188"/>
          <p14:tracePt t="16634" x="1533525" y="3159125"/>
          <p14:tracePt t="16648" x="1552575" y="3168650"/>
          <p14:tracePt t="16651" x="1579563" y="3168650"/>
          <p14:tracePt t="16664" x="1625600" y="3168650"/>
          <p14:tracePt t="16681" x="1689100" y="3168650"/>
          <p14:tracePt t="16684" x="1717675" y="3168650"/>
          <p14:tracePt t="16698" x="1754188" y="3168650"/>
          <p14:tracePt t="16715" x="1798638" y="3168650"/>
          <p14:tracePt t="16732" x="1817688" y="3168650"/>
          <p14:tracePt t="16734" x="1835150" y="3168650"/>
          <p14:tracePt t="16748" x="1844675" y="3168650"/>
          <p14:tracePt t="16764" x="1854200" y="3168650"/>
          <p14:tracePt t="16767" x="1871663" y="3168650"/>
          <p14:tracePt t="16783" x="1881188" y="3178175"/>
          <p14:tracePt t="16799" x="1890713" y="3178175"/>
          <p14:tracePt t="16815" x="1900238" y="3178175"/>
          <p14:tracePt t="16833" x="1908175" y="3178175"/>
          <p14:tracePt t="16860" x="1908175" y="3187700"/>
          <p14:tracePt t="16873" x="1900238" y="3195638"/>
          <p14:tracePt t="16883" x="1881188" y="3195638"/>
          <p14:tracePt t="16898" x="1863725" y="3205163"/>
          <p14:tracePt t="16916" x="1781175" y="3214688"/>
          <p14:tracePt t="16932" x="1754188" y="3224213"/>
          <p14:tracePt t="16949" x="1735138" y="3224213"/>
          <p14:tracePt t="16966" x="1717675" y="3224213"/>
          <p14:tracePt t="16981" x="1698625" y="3224213"/>
          <p14:tracePt t="16998" x="1689100" y="3224213"/>
          <p14:tracePt t="17015" x="1681163" y="3224213"/>
          <p14:tracePt t="17078" x="1689100" y="3224213"/>
          <p14:tracePt t="17085" x="1698625" y="3224213"/>
          <p14:tracePt t="17099" x="1717675" y="3224213"/>
          <p14:tracePt t="17115" x="1744663" y="3214688"/>
          <p14:tracePt t="17132" x="1781175" y="3214688"/>
          <p14:tracePt t="17149" x="1817688" y="3205163"/>
          <p14:tracePt t="17165" x="1844675" y="3195638"/>
          <p14:tracePt t="17181" x="1854200" y="3195638"/>
          <p14:tracePt t="17184" x="1863725" y="3195638"/>
          <p14:tracePt t="17198" x="1881188" y="3195638"/>
          <p14:tracePt t="17214" x="1890713" y="3195638"/>
          <p14:tracePt t="17232" x="1900238" y="3195638"/>
          <p14:tracePt t="17261" x="1881188" y="3195638"/>
          <p14:tracePt t="17268" x="1827213" y="3195638"/>
          <p14:tracePt t="17282" x="1689100" y="3178175"/>
          <p14:tracePt t="17298" x="1579563" y="3178175"/>
          <p14:tracePt t="17315" x="1460500" y="3178175"/>
          <p14:tracePt t="17318" x="1423988" y="3178175"/>
          <p14:tracePt t="17332" x="1387475" y="3178175"/>
          <p14:tracePt t="17348" x="1370013" y="3178175"/>
          <p14:tracePt t="17365" x="1360488" y="3178175"/>
          <p14:tracePt t="17367" x="1350963" y="3178175"/>
          <p14:tracePt t="17382" x="1343025" y="3178175"/>
          <p14:tracePt t="17398" x="1333500" y="3178175"/>
          <p14:tracePt t="17415" x="1323975" y="3178175"/>
          <p14:tracePt t="17452" x="1333500" y="3178175"/>
          <p14:tracePt t="17458" x="1350963" y="3178175"/>
          <p14:tracePt t="17466" x="1370013" y="3178175"/>
          <p14:tracePt t="17481" x="1423988" y="3178175"/>
          <p14:tracePt t="17498" x="1479550" y="3178175"/>
          <p14:tracePt t="17501" x="1552575" y="3178175"/>
          <p14:tracePt t="17515" x="1725613" y="3151188"/>
          <p14:tracePt t="17531" x="1854200" y="3132138"/>
          <p14:tracePt t="17548" x="1981200" y="3122613"/>
          <p14:tracePt t="17551" x="2046288" y="3114675"/>
          <p14:tracePt t="17564" x="2100263" y="3105150"/>
          <p14:tracePt t="17567" x="2163763" y="3086100"/>
          <p14:tracePt t="17582" x="2265363" y="3078163"/>
          <p14:tracePt t="17585" x="2292350" y="3078163"/>
          <p14:tracePt t="17598" x="2355850" y="3068638"/>
          <p14:tracePt t="17601" x="2438400" y="3068638"/>
          <p14:tracePt t="17614" x="2530475" y="3059113"/>
          <p14:tracePt t="17631" x="2593975" y="3059113"/>
          <p14:tracePt t="17634" x="2611438" y="3059113"/>
          <p14:tracePt t="17649" x="2667000" y="3059113"/>
          <p14:tracePt t="17664" x="2740025" y="3059113"/>
          <p14:tracePt t="17682" x="2786063" y="3068638"/>
          <p14:tracePt t="17684" x="2813050" y="3068638"/>
          <p14:tracePt t="17698" x="2849563" y="3068638"/>
          <p14:tracePt t="17714" x="2886075" y="3078163"/>
          <p14:tracePt t="17731" x="2903538" y="3078163"/>
          <p14:tracePt t="17734" x="2913063" y="3078163"/>
          <p14:tracePt t="17748" x="2922588" y="3078163"/>
          <p14:tracePt t="17764" x="2940050" y="3078163"/>
          <p14:tracePt t="17781" x="2949575" y="3078163"/>
          <p14:tracePt t="17798" x="2959100" y="3078163"/>
          <p14:tracePt t="17815" x="2976563" y="3078163"/>
          <p14:tracePt t="17881" x="2976563" y="3086100"/>
          <p14:tracePt t="17909" x="2968625" y="3086100"/>
          <p14:tracePt t="17916" x="2949575" y="3095625"/>
          <p14:tracePt t="17931" x="2913063" y="3095625"/>
          <p14:tracePt t="17948" x="2803525" y="3114675"/>
          <p14:tracePt t="17951" x="2703513" y="3122613"/>
          <p14:tracePt t="17966" x="2501900" y="3141663"/>
          <p14:tracePt t="17982" x="2346325" y="3151188"/>
          <p14:tracePt t="17997" x="2219325" y="3168650"/>
          <p14:tracePt t="18001" x="2182813" y="3168650"/>
          <p14:tracePt t="18015" x="2155825" y="3168650"/>
          <p14:tracePt t="18274" x="2228850" y="3168650"/>
          <p14:tracePt t="18281" x="2355850" y="3168650"/>
          <p14:tracePt t="18289" x="2484438" y="3168650"/>
          <p14:tracePt t="18297" x="2584450" y="3168650"/>
          <p14:tracePt t="18314" x="2786063" y="3159125"/>
          <p14:tracePt t="18331" x="3013075" y="3122613"/>
          <p14:tracePt t="18347" x="3086100" y="3114675"/>
          <p14:tracePt t="18364" x="3178175" y="3114675"/>
          <p14:tracePt t="18381" x="3251200" y="3114675"/>
          <p14:tracePt t="18398" x="3287713" y="3114675"/>
          <p14:tracePt t="18414" x="3314700" y="3132138"/>
          <p14:tracePt t="18432" x="3343275" y="3132138"/>
          <p14:tracePt t="18448" x="3360738" y="3132138"/>
          <p14:tracePt t="18466" x="3379788" y="3132138"/>
          <p14:tracePt t="18487" x="3387725" y="3132138"/>
          <p14:tracePt t="18497" x="3397250" y="3132138"/>
          <p14:tracePt t="18514" x="3406775" y="3132138"/>
          <p14:tracePt t="18550" x="3397250" y="3132138"/>
          <p14:tracePt t="18557" x="3387725" y="3132138"/>
          <p14:tracePt t="18565" x="3343275" y="3132138"/>
          <p14:tracePt t="18581" x="3068638" y="3105150"/>
          <p14:tracePt t="18598" x="2630488" y="3151188"/>
          <p14:tracePt t="18600" x="2419350" y="3178175"/>
          <p14:tracePt t="18615" x="2146300" y="3224213"/>
          <p14:tracePt t="18631" x="1990725" y="3251200"/>
          <p14:tracePt t="18647" x="1817688" y="3305175"/>
          <p14:tracePt t="18650" x="1754188" y="3314700"/>
          <p14:tracePt t="18664" x="1725613" y="3324225"/>
          <p14:tracePt t="18667" x="1681163" y="3341688"/>
          <p14:tracePt t="18681" x="1635125" y="3351213"/>
          <p14:tracePt t="18684" x="1589088" y="3378200"/>
          <p14:tracePt t="18699" x="1562100" y="3387725"/>
          <p14:tracePt t="18715" x="1543050" y="3397250"/>
          <p14:tracePt t="18731" x="1516063" y="3406775"/>
          <p14:tracePt t="18734" x="1506538" y="3414713"/>
          <p14:tracePt t="18748" x="1489075" y="3424238"/>
          <p14:tracePt t="18764" x="1479550" y="3433763"/>
          <p14:tracePt t="18781" x="1470025" y="3443288"/>
          <p14:tracePt t="18784" x="1470025" y="3451225"/>
          <p14:tracePt t="18797" x="1452563" y="3460750"/>
          <p14:tracePt t="18814" x="1452563" y="3470275"/>
          <p14:tracePt t="18832" x="1443038" y="3487738"/>
          <p14:tracePt t="18848" x="1443038" y="3506788"/>
          <p14:tracePt t="18865" x="1443038" y="3533775"/>
          <p14:tracePt t="18869" x="1452563" y="3543300"/>
          <p14:tracePt t="18882" x="1489075" y="3570288"/>
          <p14:tracePt t="18897" x="1543050" y="3606800"/>
          <p14:tracePt t="18914" x="1689100" y="3652838"/>
          <p14:tracePt t="18918" x="1735138" y="3679825"/>
          <p14:tracePt t="18931" x="1908175" y="3779838"/>
          <p14:tracePt t="18948" x="1944688" y="3825875"/>
          <p14:tracePt t="22038" x="2009775" y="3862388"/>
          <p14:tracePt t="22047" x="2046288" y="3881438"/>
          <p14:tracePt t="22064" x="2127250" y="3927475"/>
          <p14:tracePt t="22067" x="2136775" y="3944938"/>
          <p14:tracePt t="22081" x="2155825" y="3954463"/>
          <p14:tracePt t="22103" x="2163763" y="3963988"/>
          <p14:tracePt t="22116" x="2163763" y="3971925"/>
          <p14:tracePt t="22129" x="2173288" y="3971925"/>
          <p14:tracePt t="22146" x="2173288" y="3981450"/>
          <p14:tracePt t="22193" x="2163763" y="3954463"/>
          <p14:tracePt t="22201" x="2146300" y="3927475"/>
          <p14:tracePt t="22214" x="2127250" y="3871913"/>
          <p14:tracePt t="22230" x="2082800" y="3825875"/>
          <p14:tracePt t="22247" x="2046288" y="3771900"/>
          <p14:tracePt t="22249" x="2027238" y="3762375"/>
          <p14:tracePt t="22264" x="2009775" y="3735388"/>
          <p14:tracePt t="22279" x="1981200" y="3716338"/>
          <p14:tracePt t="22296" x="1954213" y="3689350"/>
          <p14:tracePt t="22299" x="1936750" y="3679825"/>
          <p14:tracePt t="22313" x="1890713" y="3652838"/>
          <p14:tracePt t="22329" x="1854200" y="3643313"/>
          <p14:tracePt t="22346" x="1835150" y="3633788"/>
          <p14:tracePt t="22364" x="1798638" y="3633788"/>
          <p14:tracePt t="22380" x="1771650" y="3616325"/>
          <p14:tracePt t="22383" x="1754188" y="3616325"/>
          <p14:tracePt t="22397" x="1725613" y="3616325"/>
          <p14:tracePt t="22414" x="1717675" y="3616325"/>
          <p14:tracePt t="22429" x="1708150" y="3606800"/>
          <p14:tracePt t="22432" x="1689100" y="3606800"/>
          <p14:tracePt t="22448" x="1671638" y="3606800"/>
          <p14:tracePt t="22464" x="1671638" y="3597275"/>
          <p14:tracePt t="22469" x="1662113" y="3597275"/>
          <p14:tracePt t="22481" x="1662113" y="3589338"/>
          <p14:tracePt t="22496" x="1644650" y="3579813"/>
          <p14:tracePt t="22513" x="1635125" y="3579813"/>
          <p14:tracePt t="22530" x="1625600" y="3570288"/>
          <p14:tracePt t="22546" x="1616075" y="3560763"/>
          <p14:tracePt t="22563" x="1606550" y="3560763"/>
          <p14:tracePt t="22566" x="1606550" y="3552825"/>
          <p14:tracePt t="22580" x="1606550" y="3543300"/>
          <p14:tracePt t="22596" x="1606550" y="3524250"/>
          <p14:tracePt t="22613" x="1606550" y="3516313"/>
          <p14:tracePt t="22644" x="1606550" y="3506788"/>
          <p14:tracePt t="22672" x="1616075" y="3497263"/>
          <p14:tracePt t="22693" x="1625600" y="3487738"/>
          <p14:tracePt t="22722" x="1625600" y="3479800"/>
          <p14:tracePt t="23081" x="1662113" y="3479800"/>
          <p14:tracePt t="23088" x="1717675" y="3470275"/>
          <p14:tracePt t="23097" x="1781175" y="3460750"/>
          <p14:tracePt t="23113" x="1835150" y="3460750"/>
          <p14:tracePt t="23116" x="1881188" y="3460750"/>
          <p14:tracePt t="23131" x="1944688" y="3443288"/>
          <p14:tracePt t="23145" x="2046288" y="3443288"/>
          <p14:tracePt t="23163" x="2109788" y="3443288"/>
          <p14:tracePt t="23166" x="2155825" y="3443288"/>
          <p14:tracePt t="23180" x="2209800" y="3443288"/>
          <p14:tracePt t="23196" x="2265363" y="3443288"/>
          <p14:tracePt t="23214" x="2282825" y="3433763"/>
          <p14:tracePt t="23216" x="2292350" y="3433763"/>
          <p14:tracePt t="23232" x="2309813" y="3433763"/>
          <p14:tracePt t="23246" x="2328863" y="3433763"/>
          <p14:tracePt t="23263" x="2338388" y="3433763"/>
          <p14:tracePt t="23279" x="2346325" y="3433763"/>
          <p14:tracePt t="23296" x="2355850" y="3433763"/>
          <p14:tracePt t="23321" x="2365375" y="3433763"/>
          <p14:tracePt t="23348" x="2346325" y="3433763"/>
          <p14:tracePt t="23355" x="2338388" y="3433763"/>
          <p14:tracePt t="23364" x="2328863" y="3424238"/>
          <p14:tracePt t="23379" x="2265363" y="3414713"/>
          <p14:tracePt t="23396" x="2219325" y="3397250"/>
          <p14:tracePt t="23398" x="2192338" y="3387725"/>
          <p14:tracePt t="23412" x="2127250" y="3387725"/>
          <p14:tracePt t="23429" x="2054225" y="3378200"/>
          <p14:tracePt t="23446" x="1973263" y="3370263"/>
          <p14:tracePt t="23448" x="1900238" y="3360738"/>
          <p14:tracePt t="23463" x="1790700" y="3341688"/>
          <p14:tracePt t="23479" x="1698625" y="3324225"/>
          <p14:tracePt t="23483" x="1662113" y="3324225"/>
          <p14:tracePt t="23498" x="1616075" y="3324225"/>
          <p14:tracePt t="23513" x="1589088" y="3324225"/>
          <p14:tracePt t="23530" x="1562100" y="3333750"/>
          <p14:tracePt t="23533" x="1543050" y="3333750"/>
          <p14:tracePt t="23547" x="1525588" y="3341688"/>
          <p14:tracePt t="23563" x="1506538" y="3341688"/>
          <p14:tracePt t="23580" x="1497013" y="3351213"/>
          <p14:tracePt t="23582" x="1479550" y="3351213"/>
          <p14:tracePt t="23596" x="1470025" y="3360738"/>
          <p14:tracePt t="23613" x="1460500" y="3360738"/>
          <p14:tracePt t="23616" x="1460500" y="3370263"/>
          <p14:tracePt t="23630" x="1452563" y="3370263"/>
          <p14:tracePt t="23646" x="1443038" y="3370263"/>
          <p14:tracePt t="23666" x="1443038" y="3378200"/>
          <p14:tracePt t="23686" x="1452563" y="3387725"/>
          <p14:tracePt t="23701" x="1460500" y="3397250"/>
          <p14:tracePt t="23713" x="1479550" y="3406775"/>
          <p14:tracePt t="23716" x="1516063" y="3424238"/>
          <p14:tracePt t="23730" x="1543050" y="3424238"/>
          <p14:tracePt t="23746" x="1598613" y="3443288"/>
          <p14:tracePt t="23763" x="1606550" y="3443288"/>
          <p14:tracePt t="23780" x="1625600" y="3443288"/>
          <p14:tracePt t="23796" x="1635125" y="3443288"/>
          <p14:tracePt t="23813" x="1652588" y="3451225"/>
          <p14:tracePt t="23829" x="1662113" y="3460750"/>
          <p14:tracePt t="23856" x="1662113" y="3470275"/>
          <p14:tracePt t="23877" x="1662113" y="3479800"/>
          <p14:tracePt t="23884" x="1652588" y="3479800"/>
          <p14:tracePt t="23896" x="1644650" y="3479800"/>
          <p14:tracePt t="23898" x="1616075" y="3479800"/>
          <p14:tracePt t="23913" x="1598613" y="3479800"/>
          <p14:tracePt t="23929" x="1570038" y="3479800"/>
          <p14:tracePt t="23946" x="1552575" y="3479800"/>
          <p14:tracePt t="23948" x="1533525" y="3479800"/>
          <p14:tracePt t="23964" x="1516063" y="3479800"/>
          <p14:tracePt t="23980" x="1506538" y="3479800"/>
          <p14:tracePt t="23996" x="1497013" y="3479800"/>
          <p14:tracePt t="24013" x="1489075" y="3479800"/>
          <p14:tracePt t="24039" x="1489075" y="3487738"/>
          <p14:tracePt t="24067" x="1497013" y="3487738"/>
          <p14:tracePt t="24074" x="1516063" y="3497263"/>
          <p14:tracePt t="24081" x="1533525" y="3497263"/>
          <p14:tracePt t="24096" x="1579563" y="3497263"/>
          <p14:tracePt t="24113" x="1652588" y="3497263"/>
          <p14:tracePt t="24116" x="1671638" y="3497263"/>
          <p14:tracePt t="24129" x="1681163" y="3497263"/>
          <p14:tracePt t="24132" x="1698625" y="3497263"/>
          <p14:tracePt t="24146" x="1717675" y="3497263"/>
          <p14:tracePt t="24163" x="1744663" y="3497263"/>
          <p14:tracePt t="24181" x="1762125" y="3497263"/>
          <p14:tracePt t="24196" x="1771650" y="3497263"/>
          <p14:tracePt t="24215" x="1790700" y="3497263"/>
          <p14:tracePt t="24244" x="1798638" y="3497263"/>
          <p14:tracePt t="24265" x="1808163" y="3497263"/>
          <p14:tracePt t="24293" x="1817688" y="3497263"/>
          <p14:tracePt t="24315" x="1827213" y="3497263"/>
          <p14:tracePt t="24364" x="1835150" y="3497263"/>
          <p14:tracePt t="24405" x="1844675" y="3497263"/>
          <p14:tracePt t="24420" x="1854200" y="3497263"/>
          <p14:tracePt t="24427" x="1863725" y="3497263"/>
          <p14:tracePt t="24434" x="1871663" y="3506788"/>
          <p14:tracePt t="24445" x="1890713" y="3506788"/>
          <p14:tracePt t="24463" x="1944688" y="3506788"/>
          <p14:tracePt t="24481" x="1990725" y="3506788"/>
          <p14:tracePt t="24497" x="2027238" y="3506788"/>
          <p14:tracePt t="24512" x="2046288" y="3506788"/>
          <p14:tracePt t="24514" x="2063750" y="3506788"/>
          <p14:tracePt t="24529" x="2082800" y="3506788"/>
          <p14:tracePt t="24547" x="2090738" y="3506788"/>
          <p14:tracePt t="24563" x="2109788" y="3506788"/>
          <p14:tracePt t="24579" x="2119313" y="3506788"/>
          <p14:tracePt t="24581" x="2127250" y="3506788"/>
          <p14:tracePt t="24610" x="2136775" y="3506788"/>
          <p14:tracePt t="24624" x="2146300" y="3506788"/>
          <p14:tracePt t="24660" x="2155825" y="3506788"/>
          <p14:tracePt t="24716" x="2136775" y="3506788"/>
          <p14:tracePt t="24723" x="2119313" y="3506788"/>
          <p14:tracePt t="24733" x="2073275" y="3497263"/>
          <p14:tracePt t="24746" x="1990725" y="3460750"/>
          <p14:tracePt t="24762" x="1844675" y="3424238"/>
          <p14:tracePt t="24765" x="1790700" y="3424238"/>
          <p14:tracePt t="24780" x="1735138" y="3424238"/>
          <p14:tracePt t="24795" x="1708150" y="3424238"/>
          <p14:tracePt t="24812" x="1681163" y="3424238"/>
          <p14:tracePt t="24829" x="1671638" y="3424238"/>
          <p14:tracePt t="24845" x="1662113" y="3424238"/>
          <p14:tracePt t="24884" x="1671638" y="3424238"/>
          <p14:tracePt t="24891" x="1689100" y="3424238"/>
          <p14:tracePt t="24899" x="1708150" y="3424238"/>
          <p14:tracePt t="24914" x="1835150" y="3424238"/>
          <p14:tracePt t="24928" x="1963738" y="3424238"/>
          <p14:tracePt t="24945" x="2027238" y="3424238"/>
          <p14:tracePt t="24948" x="2063750" y="3424238"/>
          <p14:tracePt t="24963" x="2100263" y="3424238"/>
          <p14:tracePt t="24979" x="2136775" y="3424238"/>
          <p14:tracePt t="24996" x="2155825" y="3424238"/>
          <p14:tracePt t="24998" x="2163763" y="3424238"/>
          <p14:tracePt t="25014" x="2173288" y="3424238"/>
          <p14:tracePt t="25028" x="2192338" y="3424238"/>
          <p14:tracePt t="25055" x="2200275" y="3424238"/>
          <p14:tracePt t="25068" x="2209800" y="3424238"/>
          <p14:tracePt t="25082" x="2219325" y="3424238"/>
          <p14:tracePt t="25145" x="2209800" y="3424238"/>
          <p14:tracePt t="25208" x="2209800" y="3414713"/>
          <p14:tracePt t="25223" x="2228850" y="3414713"/>
          <p14:tracePt t="25237" x="2255838" y="3406775"/>
          <p14:tracePt t="25245" x="2301875" y="3406775"/>
          <p14:tracePt t="25262" x="2411413" y="3397250"/>
          <p14:tracePt t="25265" x="2465388" y="3397250"/>
          <p14:tracePt t="25280" x="2538413" y="3397250"/>
          <p14:tracePt t="25295" x="2603500" y="3397250"/>
          <p14:tracePt t="25312" x="2630488" y="3397250"/>
          <p14:tracePt t="25329" x="2657475" y="3397250"/>
          <p14:tracePt t="25345" x="2667000" y="3397250"/>
          <p14:tracePt t="25363" x="2676525" y="3397250"/>
          <p14:tracePt t="25378" x="2684463" y="3397250"/>
          <p14:tracePt t="25420" x="2693988" y="3397250"/>
          <p14:tracePt t="25441" x="2693988" y="3406775"/>
          <p14:tracePt t="25470" x="2693988" y="3414713"/>
          <p14:tracePt t="25477" x="2684463" y="3414713"/>
          <p14:tracePt t="25484" x="2684463" y="3424238"/>
          <p14:tracePt t="25495" x="2676525" y="3433763"/>
          <p14:tracePt t="25498" x="2667000" y="3443288"/>
          <p14:tracePt t="25513" x="2647950" y="3451225"/>
          <p14:tracePt t="25528" x="2640013" y="3470275"/>
          <p14:tracePt t="25545" x="2611438" y="3487738"/>
          <p14:tracePt t="25549" x="2593975" y="3506788"/>
          <p14:tracePt t="25563" x="2566988" y="3524250"/>
          <p14:tracePt t="25579" x="2538413" y="3560763"/>
          <p14:tracePt t="25582" x="2520950" y="3579813"/>
          <p14:tracePt t="25597" x="2501900" y="3606800"/>
          <p14:tracePt t="25612" x="2493963" y="3625850"/>
          <p14:tracePt t="25628" x="2474913" y="3643313"/>
          <p14:tracePt t="25631" x="2465388" y="3652838"/>
          <p14:tracePt t="25647" x="2457450" y="3662363"/>
          <p14:tracePt t="25662" x="2447925" y="3679825"/>
          <p14:tracePt t="25679" x="2447925" y="3698875"/>
          <p14:tracePt t="25682" x="2447925" y="3706813"/>
          <p14:tracePt t="25697" x="2447925" y="3716338"/>
          <p14:tracePt t="25712" x="2447925" y="3735388"/>
          <p14:tracePt t="25730" x="2447925" y="3771900"/>
          <p14:tracePt t="25745" x="2474913" y="3798888"/>
          <p14:tracePt t="25762" x="2484438" y="3825875"/>
          <p14:tracePt t="25779" x="2530475" y="3889375"/>
          <p14:tracePt t="25795" x="2557463" y="3927475"/>
          <p14:tracePt t="25813" x="2584450" y="3954463"/>
          <p14:tracePt t="25816" x="2584450" y="3963988"/>
          <p14:tracePt t="25829" x="2603500" y="3981450"/>
          <p14:tracePt t="25845" x="2603500" y="3990975"/>
          <p14:tracePt t="25862" x="2611438" y="4008438"/>
          <p14:tracePt t="25878" x="2611438" y="4017963"/>
          <p14:tracePt t="25881" x="2611438" y="4037013"/>
          <p14:tracePt t="25895" x="2611438" y="4054475"/>
          <p14:tracePt t="25912" x="2611438" y="4081463"/>
          <p14:tracePt t="25914" x="2603500" y="4100513"/>
          <p14:tracePt t="25928" x="2566988" y="4137025"/>
          <p14:tracePt t="25946" x="2538413" y="4164013"/>
          <p14:tracePt t="25949" x="2484438" y="4183063"/>
          <p14:tracePt t="25964" x="2346325" y="4210050"/>
          <p14:tracePt t="25978" x="2173288" y="4227513"/>
          <p14:tracePt t="25996" x="2063750" y="4237038"/>
          <p14:tracePt t="25999" x="2017713" y="4237038"/>
          <p14:tracePt t="26012" x="1954213" y="4246563"/>
          <p14:tracePt t="26028" x="1908175" y="4256088"/>
          <p14:tracePt t="26045" x="1871663" y="4256088"/>
          <p14:tracePt t="26048" x="1863725" y="4264025"/>
          <p14:tracePt t="26062" x="1835150" y="4264025"/>
          <p14:tracePt t="26079" x="1808163" y="4283075"/>
          <p14:tracePt t="26096" x="1781175" y="4283075"/>
          <p14:tracePt t="26098" x="1771650" y="4292600"/>
          <p14:tracePt t="26112" x="1762125" y="4292600"/>
          <p14:tracePt t="26132" x="1754188" y="4292600"/>
          <p14:tracePt t="26147" x="1744663" y="4300538"/>
          <p14:tracePt t="26162" x="1735138" y="4300538"/>
          <p14:tracePt t="26178" x="1725613" y="4310063"/>
          <p14:tracePt t="26197" x="1725613" y="4329113"/>
          <p14:tracePt t="26212" x="1725613" y="4337050"/>
          <p14:tracePt t="26229" x="1725613" y="4356100"/>
          <p14:tracePt t="26232" x="1735138" y="4365625"/>
          <p14:tracePt t="26246" x="1744663" y="4383088"/>
          <p14:tracePt t="26248" x="1754188" y="4402138"/>
          <p14:tracePt t="26261" x="1808163" y="4465638"/>
          <p14:tracePt t="26278" x="1844675" y="4529138"/>
          <p14:tracePt t="26281" x="1854200" y="4548188"/>
          <p14:tracePt t="26295" x="1881188" y="4584700"/>
          <p14:tracePt t="26311" x="1900238" y="4611688"/>
          <p14:tracePt t="26330" x="1908175" y="4638675"/>
          <p14:tracePt t="26345" x="1927225" y="4657725"/>
          <p14:tracePt t="26362" x="1936750" y="4675188"/>
          <p14:tracePt t="26365" x="1936750" y="4684713"/>
          <p14:tracePt t="26379" x="1936750" y="4694238"/>
          <p14:tracePt t="26395" x="1944688" y="4702175"/>
          <p14:tracePt t="26412" x="1944688" y="4730750"/>
          <p14:tracePt t="26415" x="1944688" y="4738688"/>
          <p14:tracePt t="26428" x="1954213" y="4757738"/>
          <p14:tracePt t="26445" x="1954213" y="4775200"/>
          <p14:tracePt t="26462" x="1963738" y="4803775"/>
          <p14:tracePt t="26464" x="1963738" y="4821238"/>
          <p14:tracePt t="26478" x="1973263" y="4830763"/>
          <p14:tracePt t="26495" x="1973263" y="4848225"/>
          <p14:tracePt t="26512" x="1990725" y="4884738"/>
          <p14:tracePt t="26528" x="1990725" y="4894263"/>
          <p14:tracePt t="26544" x="2000250" y="4903788"/>
          <p14:tracePt t="26547" x="2000250" y="4913313"/>
          <p14:tracePt t="26563" x="2000250" y="4930775"/>
          <p14:tracePt t="26578" x="2000250" y="4940300"/>
          <p14:tracePt t="26595" x="2009775" y="4959350"/>
          <p14:tracePt t="26613" x="2017713" y="4967288"/>
          <p14:tracePt t="26633" x="2027238" y="4967288"/>
          <p14:tracePt t="26647" x="2027238" y="4976813"/>
          <p14:tracePt t="26667" x="2027238" y="4986338"/>
          <p14:tracePt t="26696" x="2027238" y="4976813"/>
          <p14:tracePt t="27048" x="2027238" y="4959350"/>
          <p14:tracePt t="27055" x="2000250" y="4949825"/>
          <p14:tracePt t="27064" x="1963738" y="4922838"/>
          <p14:tracePt t="27077" x="1835150" y="4803775"/>
          <p14:tracePt t="27094" x="1717675" y="4711700"/>
          <p14:tracePt t="27097" x="1652588" y="4657725"/>
          <p14:tracePt t="27112" x="1598613" y="4592638"/>
          <p14:tracePt t="27128" x="1533525" y="4556125"/>
          <p14:tracePt t="27145" x="1516063" y="4529138"/>
          <p14:tracePt t="27147" x="1506538" y="4519613"/>
          <p14:tracePt t="27161" x="1489075" y="4502150"/>
          <p14:tracePt t="27163" x="1479550" y="4502150"/>
          <p14:tracePt t="27178" x="1470025" y="4492625"/>
          <p14:tracePt t="27196" x="1452563" y="4483100"/>
          <p14:tracePt t="27211" x="1443038" y="4475163"/>
          <p14:tracePt t="27238" x="1433513" y="4475163"/>
          <p14:tracePt t="27247" x="1433513" y="4465638"/>
          <p14:tracePt t="27280" x="1433513" y="4456113"/>
          <p14:tracePt t="27296" x="1433513" y="4446588"/>
          <p14:tracePt t="27317" x="1433513" y="4438650"/>
          <p14:tracePt t="27323" x="1443038" y="4429125"/>
          <p14:tracePt t="27329" x="1460500" y="4419600"/>
          <p14:tracePt t="27345" x="1516063" y="4402138"/>
          <p14:tracePt t="27361" x="1570038" y="4373563"/>
          <p14:tracePt t="27378" x="1652588" y="4365625"/>
          <p14:tracePt t="27380" x="1681163" y="4365625"/>
          <p14:tracePt t="27394" x="1744663" y="4365625"/>
          <p14:tracePt t="27411" x="1798638" y="4365625"/>
          <p14:tracePt t="27429" x="1835150" y="4365625"/>
          <p14:tracePt t="27445" x="1844675" y="4373563"/>
          <p14:tracePt t="27461" x="1854200" y="4383088"/>
          <p14:tracePt t="27464" x="1863725" y="4383088"/>
          <p14:tracePt t="27480" x="1871663" y="4383088"/>
          <p14:tracePt t="27495" x="1881188" y="4383088"/>
          <p14:tracePt t="27511" x="1890713" y="4383088"/>
          <p14:tracePt t="27514" x="1900238" y="4392613"/>
          <p14:tracePt t="27535" x="1908175" y="4392613"/>
          <p14:tracePt t="27563" x="1908175" y="4402138"/>
          <p14:tracePt t="27584" x="1900238" y="4402138"/>
          <p14:tracePt t="27590" x="1890713" y="4402138"/>
          <p14:tracePt t="27604" x="1871663" y="4402138"/>
          <p14:tracePt t="27613" x="1854200" y="4402138"/>
          <p14:tracePt t="27628" x="1817688" y="4402138"/>
          <p14:tracePt t="27646" x="1771650" y="4402138"/>
          <p14:tracePt t="27649" x="1754188" y="4402138"/>
          <p14:tracePt t="27663" x="1689100" y="4402138"/>
          <p14:tracePt t="27678" x="1635125" y="4402138"/>
          <p14:tracePt t="27695" x="1589088" y="4402138"/>
          <p14:tracePt t="27712" x="1570038" y="4402138"/>
          <p14:tracePt t="27729" x="1552575" y="4402138"/>
          <p14:tracePt t="27732" x="1543050" y="4402138"/>
          <p14:tracePt t="27746" x="1533525" y="4402138"/>
          <p14:tracePt t="27762" x="1525588" y="4402138"/>
          <p14:tracePt t="27779" x="1516063" y="4402138"/>
          <p14:tracePt t="27796" x="1506538" y="4402138"/>
          <p14:tracePt t="27837" x="1516063" y="4402138"/>
          <p14:tracePt t="27846" x="1525588" y="4402138"/>
          <p14:tracePt t="27853" x="1533525" y="4402138"/>
          <p14:tracePt t="27860" x="1570038" y="4402138"/>
          <p14:tracePt t="27878" x="1689100" y="4438650"/>
          <p14:tracePt t="27881" x="1762125" y="4456113"/>
          <p14:tracePt t="27894" x="1881188" y="4475163"/>
          <p14:tracePt t="27911" x="2017713" y="4502150"/>
          <p14:tracePt t="27915" x="2073275" y="4502150"/>
          <p14:tracePt t="27929" x="2173288" y="4511675"/>
          <p14:tracePt t="27944" x="2200275" y="4511675"/>
          <p14:tracePt t="27962" x="2246313" y="4511675"/>
          <p14:tracePt t="27979" x="2265363" y="4511675"/>
          <p14:tracePt t="27994" x="2273300" y="4511675"/>
          <p14:tracePt t="28011" x="2282825" y="4511675"/>
          <p14:tracePt t="28014" x="2292350" y="4511675"/>
          <p14:tracePt t="28029" x="2301875" y="4511675"/>
          <p14:tracePt t="28044" x="2309813" y="4511675"/>
          <p14:tracePt t="28077" x="2319338" y="4511675"/>
          <p14:tracePt t="28106" x="2328863" y="4511675"/>
          <p14:tracePt t="28118" x="2338388" y="4511675"/>
          <p14:tracePt t="28232" x="2328863" y="4511675"/>
          <p14:tracePt t="28239" x="2319338" y="4511675"/>
          <p14:tracePt t="28246" x="2309813" y="4511675"/>
          <p14:tracePt t="28262" x="2282825" y="4511675"/>
          <p14:tracePt t="28278" x="2236788" y="4511675"/>
          <p14:tracePt t="28281" x="2219325" y="4502150"/>
          <p14:tracePt t="28295" x="2173288" y="4502150"/>
          <p14:tracePt t="28312" x="2073275" y="4492625"/>
          <p14:tracePt t="28328" x="1917700" y="4465638"/>
          <p14:tracePt t="28332" x="1881188" y="4465638"/>
          <p14:tracePt t="28345" x="1781175" y="4456113"/>
          <p14:tracePt t="28361" x="1725613" y="4456113"/>
          <p14:tracePt t="28378" x="1671638" y="4456113"/>
          <p14:tracePt t="28381" x="1644650" y="4456113"/>
          <p14:tracePt t="28394" x="1635125" y="4456113"/>
          <p14:tracePt t="28411" x="1606550" y="4456113"/>
          <p14:tracePt t="28428" x="1598613" y="4456113"/>
          <p14:tracePt t="28445" x="1579563" y="4456113"/>
          <p14:tracePt t="28461" x="1570038" y="4456113"/>
          <p14:tracePt t="28485" x="1562100" y="4456113"/>
          <p14:tracePt t="28508" x="1552575" y="4456113"/>
          <p14:tracePt t="28585" x="1562100" y="4456113"/>
          <p14:tracePt t="28599" x="1570038" y="4456113"/>
          <p14:tracePt t="28605" x="1579563" y="4456113"/>
          <p14:tracePt t="28612" x="1589088" y="4456113"/>
          <p14:tracePt t="28628" x="1625600" y="4456113"/>
          <p14:tracePt t="28645" x="1662113" y="4456113"/>
          <p14:tracePt t="28648" x="1681163" y="4456113"/>
          <p14:tracePt t="28663" x="1689100" y="4456113"/>
          <p14:tracePt t="28678" x="1725613" y="4456113"/>
          <p14:tracePt t="28695" x="1744663" y="4456113"/>
          <p14:tracePt t="28698" x="1754188" y="4456113"/>
          <p14:tracePt t="28718" x="1762125" y="4456113"/>
          <p14:tracePt t="28727" x="1771650" y="4456113"/>
          <p14:tracePt t="28744" x="1781175" y="4456113"/>
          <p14:tracePt t="28762" x="1790700" y="4456113"/>
          <p14:tracePt t="28796" x="1790700" y="4465638"/>
          <p14:tracePt t="28816" x="1781175" y="4456113"/>
          <p14:tracePt t="28824" x="1762125" y="4446588"/>
          <p14:tracePt t="28831" x="1725613" y="4429125"/>
          <p14:tracePt t="28845" x="1625600" y="4356100"/>
          <p14:tracePt t="28861" x="1525588" y="4283075"/>
          <p14:tracePt t="28878" x="1460500" y="4237038"/>
          <p14:tracePt t="28895" x="1433513" y="4219575"/>
          <p14:tracePt t="28911" x="1423988" y="4219575"/>
          <p14:tracePt t="28929" x="1416050" y="4210050"/>
          <p14:tracePt t="28945" x="1416050" y="4200525"/>
          <p14:tracePt t="28965" x="1423988" y="4200525"/>
          <p14:tracePt t="28978" x="1470025" y="4210050"/>
          <p14:tracePt t="28995" x="1589088" y="4256088"/>
          <p14:tracePt t="29011" x="1681163" y="4310063"/>
          <p14:tracePt t="29013" x="1725613" y="4346575"/>
          <p14:tracePt t="29028" x="1798638" y="4429125"/>
          <p14:tracePt t="29044" x="1827213" y="4465638"/>
          <p14:tracePt t="29062" x="1844675" y="4502150"/>
          <p14:tracePt t="29064" x="1854200" y="4538663"/>
          <p14:tracePt t="29078" x="1863725" y="4584700"/>
          <p14:tracePt t="29095" x="1863725" y="4638675"/>
          <p14:tracePt t="29098" x="1863725" y="4657725"/>
          <p14:tracePt t="29111" x="1863725" y="4665663"/>
          <p14:tracePt t="29114" x="1863725" y="4684713"/>
          <p14:tracePt t="29128" x="1854200" y="4721225"/>
          <p14:tracePt t="29145" x="1844675" y="4738688"/>
          <p14:tracePt t="29148" x="1844675" y="4748213"/>
          <p14:tracePt t="29162" x="1817688" y="4767263"/>
          <p14:tracePt t="29178" x="1798638" y="4767263"/>
          <p14:tracePt t="29195" x="1754188" y="4767263"/>
          <p14:tracePt t="29198" x="1725613" y="4767263"/>
          <p14:tracePt t="29214" x="1708150" y="4738688"/>
          <p14:tracePt t="29227" x="1644650" y="4592638"/>
          <p14:tracePt t="29245" x="1644650" y="4392613"/>
          <p14:tracePt t="29247" x="1662113" y="4337050"/>
          <p14:tracePt t="29261" x="1671638" y="4292600"/>
          <p14:tracePt t="29264" x="1689100" y="4264025"/>
          <p14:tracePt t="29277" x="1717675" y="4219575"/>
          <p14:tracePt t="29294" x="1754188" y="4191000"/>
          <p14:tracePt t="29297" x="1790700" y="4183063"/>
          <p14:tracePt t="29311" x="1954213" y="4191000"/>
          <p14:tracePt t="29328" x="2265363" y="4373563"/>
          <p14:tracePt t="29331" x="2474913" y="4648200"/>
          <p14:tracePt t="29346" x="2684463" y="5049838"/>
          <p14:tracePt t="29361" x="2767013" y="5259388"/>
          <p14:tracePt t="29377" x="2794000" y="5451475"/>
          <p14:tracePt t="29380" x="2794000" y="5524500"/>
          <p14:tracePt t="29395" x="2786063" y="5597525"/>
          <p14:tracePt t="29411" x="2767013" y="5634038"/>
          <p14:tracePt t="29427" x="2757488" y="5643563"/>
          <p14:tracePt t="29430" x="2740025" y="5643563"/>
          <p14:tracePt t="29444" x="2667000" y="5634038"/>
          <p14:tracePt t="29460" x="2465388" y="5514975"/>
          <p14:tracePt t="29479" x="2073275" y="5159375"/>
          <p14:tracePt t="29495" x="1990725" y="5068888"/>
          <p14:tracePt t="29511" x="1963738" y="5022850"/>
          <p14:tracePt t="29528" x="1936750" y="5003800"/>
          <p14:tracePt t="29544" x="1936750" y="4995863"/>
          <p14:tracePt t="29564" x="1936750" y="4986338"/>
          <p14:tracePt t="29578" x="1963738" y="4976813"/>
          <p14:tracePt t="29594" x="2036763" y="4959350"/>
          <p14:tracePt t="36658" x="2046288" y="4949825"/>
          <p14:tracePt t="36665" x="2073275" y="4922838"/>
          <p14:tracePt t="36675" x="2090738" y="4903788"/>
          <p14:tracePt t="36692" x="2136775" y="4857750"/>
          <p14:tracePt t="36695" x="2200275" y="4840288"/>
          <p14:tracePt t="36708" x="2282825" y="4794250"/>
          <p14:tracePt t="36711" x="2328863" y="4775200"/>
          <p14:tracePt t="36725" x="2382838" y="4757738"/>
          <p14:tracePt t="36743" x="2438400" y="4738688"/>
          <p14:tracePt t="36758" x="2474913" y="4730750"/>
          <p14:tracePt t="36775" x="2501900" y="4730750"/>
          <p14:tracePt t="36778" x="2511425" y="4730750"/>
          <p14:tracePt t="36793" x="2530475" y="4730750"/>
          <p14:tracePt t="36808" x="2557463" y="4730750"/>
          <p14:tracePt t="36825" x="2584450" y="4730750"/>
          <p14:tracePt t="36828" x="2593975" y="4730750"/>
          <p14:tracePt t="36842" x="2611438" y="4730750"/>
          <p14:tracePt t="36858" x="2620963" y="4721225"/>
          <p14:tracePt t="36875" x="2630488" y="4711700"/>
          <p14:tracePt t="36877" x="2640013" y="4711700"/>
          <p14:tracePt t="36892" x="2647950" y="4702175"/>
          <p14:tracePt t="36908" x="2657475" y="4684713"/>
          <p14:tracePt t="36926" x="2676525" y="4648200"/>
          <p14:tracePt t="36942" x="2676525" y="4621213"/>
          <p14:tracePt t="36959" x="2676525" y="4602163"/>
          <p14:tracePt t="36962" x="2676525" y="4592638"/>
          <p14:tracePt t="36976" x="2676525" y="4584700"/>
          <p14:tracePt t="36992" x="2676525" y="4556125"/>
          <p14:tracePt t="37011" x="2667000" y="4511675"/>
          <p14:tracePt t="37026" x="2657475" y="4492625"/>
          <p14:tracePt t="37042" x="2657475" y="4483100"/>
          <p14:tracePt t="37059" x="2647950" y="4465638"/>
          <p14:tracePt t="37061" x="2647950" y="4456113"/>
          <p14:tracePt t="37076" x="2640013" y="4446588"/>
          <p14:tracePt t="37092" x="2630488" y="4438650"/>
          <p14:tracePt t="37109" x="2630488" y="4429125"/>
          <p14:tracePt t="37126" x="2620963" y="4429125"/>
          <p14:tracePt t="37142" x="2611438" y="4419600"/>
          <p14:tracePt t="37160" x="2611438" y="4410075"/>
          <p14:tracePt t="37175" x="2611438" y="4402138"/>
          <p14:tracePt t="37192" x="2611438" y="4392613"/>
          <p14:tracePt t="37194" x="2611438" y="4383088"/>
          <p14:tracePt t="37211" x="2611438" y="4365625"/>
          <p14:tracePt t="37225" x="2603500" y="4337050"/>
          <p14:tracePt t="37242" x="2566988" y="4273550"/>
          <p14:tracePt t="37259" x="2520950" y="4191000"/>
          <p14:tracePt t="37275" x="2474913" y="4146550"/>
          <p14:tracePt t="37278" x="2447925" y="4100513"/>
          <p14:tracePt t="37293" x="2328863" y="3963988"/>
          <p14:tracePt t="37309" x="2228850" y="3898900"/>
          <p14:tracePt t="37325" x="2136775" y="3825875"/>
          <p14:tracePt t="37328" x="2100263" y="3789363"/>
          <p14:tracePt t="37343" x="2054225" y="3752850"/>
          <p14:tracePt t="37358" x="2027238" y="3725863"/>
          <p14:tracePt t="37376" x="1990725" y="3706813"/>
          <p14:tracePt t="37378" x="1981200" y="3698875"/>
          <p14:tracePt t="37392" x="1973263" y="3689350"/>
          <p14:tracePt t="37408" x="1963738" y="3679825"/>
          <p14:tracePt t="37425" x="1954213" y="3670300"/>
          <p14:tracePt t="37442" x="1954213" y="3662363"/>
          <p14:tracePt t="37445" x="1954213" y="3643313"/>
          <p14:tracePt t="37459" x="1963738" y="3625850"/>
          <p14:tracePt t="37462" x="1973263" y="3606800"/>
          <p14:tracePt t="37476" x="2063750" y="3543300"/>
          <p14:tracePt t="37491" x="2292350" y="3487738"/>
          <p14:tracePt t="37508" x="2465388" y="3460750"/>
          <p14:tracePt t="37511" x="2538413" y="3443288"/>
          <p14:tracePt t="37525" x="2603500" y="3443288"/>
          <p14:tracePt t="37542" x="2620963" y="3443288"/>
          <p14:tracePt t="37558" x="2630488" y="3443288"/>
          <p14:tracePt t="37575" x="2640013" y="3443288"/>
          <p14:tracePt t="37592" x="2647950" y="3443288"/>
          <p14:tracePt t="37617" x="2657475" y="3443288"/>
          <p14:tracePt t="37631" x="2657475" y="3433763"/>
          <p14:tracePt t="37642" x="2657475" y="3414713"/>
          <p14:tracePt t="37645" x="2647950" y="3406775"/>
          <p14:tracePt t="37659" x="2603500" y="3351213"/>
          <p14:tracePt t="37674" x="2493963" y="3232150"/>
          <p14:tracePt t="37691" x="2374900" y="3114675"/>
          <p14:tracePt t="37695" x="2328863" y="3078163"/>
          <p14:tracePt t="37709" x="2236788" y="2976563"/>
          <p14:tracePt t="37725" x="2192338" y="2930525"/>
          <p14:tracePt t="37742" x="2136775" y="2876550"/>
          <p14:tracePt t="37744" x="2109788" y="2867025"/>
          <p14:tracePt t="37759" x="2063750" y="2830513"/>
          <p14:tracePt t="37774" x="2027238" y="2784475"/>
          <p14:tracePt t="37791" x="2009775" y="2776538"/>
          <p14:tracePt t="37794" x="1990725" y="2767013"/>
          <p14:tracePt t="37809" x="1981200" y="2767013"/>
          <p14:tracePt t="37825" x="1973263" y="2767013"/>
          <p14:tracePt t="39534" x="2009775" y="2720975"/>
          <p14:tracePt t="39542" x="2090738" y="2684463"/>
          <p14:tracePt t="39557" x="2236788" y="2601913"/>
          <p14:tracePt t="39574" x="2338388" y="2565400"/>
          <p14:tracePt t="39577" x="2419350" y="2528888"/>
          <p14:tracePt t="39591" x="2547938" y="2492375"/>
          <p14:tracePt t="39608" x="2786063" y="2474913"/>
          <p14:tracePt t="39627" x="3049588" y="2528888"/>
          <p14:tracePt t="39641" x="3214688" y="2601913"/>
          <p14:tracePt t="39658" x="3287713" y="2657475"/>
          <p14:tracePt t="39661" x="3314700" y="2703513"/>
          <p14:tracePt t="39675" x="3333750" y="2820988"/>
          <p14:tracePt t="39691" x="3287713" y="3032125"/>
          <p14:tracePt t="39707" x="3187700" y="3278188"/>
          <p14:tracePt t="39710" x="3068638" y="3460750"/>
          <p14:tracePt t="39725" x="2976563" y="3606800"/>
          <p14:tracePt t="39727" x="2876550" y="3743325"/>
          <p14:tracePt t="39741" x="2693988" y="3981450"/>
          <p14:tracePt t="39757" x="2538413" y="4173538"/>
          <p14:tracePt t="39760" x="2401888" y="4273550"/>
          <p14:tracePt t="39775" x="2200275" y="4446588"/>
          <p14:tracePt t="39791" x="2036763" y="4529138"/>
          <p14:tracePt t="39794" x="1990725" y="4565650"/>
          <p14:tracePt t="39807" x="1963738" y="4584700"/>
          <p14:tracePt t="39809" x="1917700" y="4611688"/>
          <p14:tracePt t="39824" x="1863725" y="4629150"/>
          <p14:tracePt t="39840" x="1863725" y="4638675"/>
          <p14:tracePt t="39879" x="1871663" y="4638675"/>
          <p14:tracePt t="39885" x="1890713" y="4629150"/>
          <p14:tracePt t="39893" x="1936750" y="4629150"/>
          <p14:tracePt t="39908" x="1973263" y="4611688"/>
          <p14:tracePt t="39910" x="2082800" y="4611688"/>
          <p14:tracePt t="39925" x="2328863" y="4611688"/>
          <p14:tracePt t="39927" x="2438400" y="4638675"/>
          <p14:tracePt t="39941" x="2520950" y="4665663"/>
          <p14:tracePt t="39943" x="2584450" y="4702175"/>
          <p14:tracePt t="39958" x="2730500" y="4848225"/>
          <p14:tracePt t="39974" x="2767013" y="4949825"/>
          <p14:tracePt t="39991" x="2776538" y="5013325"/>
          <p14:tracePt t="40007" x="2776538" y="5040313"/>
          <p14:tracePt t="40025" x="2757488" y="5086350"/>
          <p14:tracePt t="40027" x="2757488" y="5095875"/>
          <p14:tracePt t="40041" x="2730500" y="5132388"/>
          <p14:tracePt t="40058" x="2667000" y="5178425"/>
          <p14:tracePt t="40061" x="2657475" y="5195888"/>
          <p14:tracePt t="40075" x="2630488" y="5195888"/>
          <p14:tracePt t="40077" x="2611438" y="5205413"/>
          <p14:tracePt t="40091" x="2574925" y="5222875"/>
          <p14:tracePt t="40107" x="2538413" y="5222875"/>
          <p14:tracePt t="40125" x="2501900" y="5222875"/>
          <p14:tracePt t="40140" x="2484438" y="5222875"/>
          <p14:tracePt t="40158" x="2474913" y="5222875"/>
          <p14:tracePt t="40161" x="2465388" y="5222875"/>
          <p14:tracePt t="40175" x="2457450" y="5222875"/>
          <p14:tracePt t="40191" x="2447925" y="5222875"/>
          <p14:tracePt t="40197" x="2438400" y="5222875"/>
          <p14:tracePt t="40207" x="2428875" y="5222875"/>
          <p14:tracePt t="40259" x="2419350" y="5222875"/>
          <p14:tracePt t="40358" x="2428875" y="5222875"/>
          <p14:tracePt t="40378" x="2438400" y="5222875"/>
          <p14:tracePt t="40407" x="2447925" y="5222875"/>
          <p14:tracePt t="40618" x="2438400" y="5222875"/>
          <p14:tracePt t="40639" x="2428875" y="5222875"/>
          <p14:tracePt t="40653" x="2428875" y="5214938"/>
          <p14:tracePt t="40696" x="2419350" y="5214938"/>
          <p14:tracePt t="40703" x="2411413" y="5214938"/>
          <p14:tracePt t="40709" x="2401888" y="5214938"/>
          <p14:tracePt t="45839" x="2365375" y="5222875"/>
          <p14:tracePt t="45847" x="2301875" y="5232400"/>
          <p14:tracePt t="45856" x="2265363" y="5241925"/>
          <p14:tracePt t="45860" x="2209800" y="5241925"/>
          <p14:tracePt t="45873" x="2146300" y="5241925"/>
          <p14:tracePt t="45876" x="2100263" y="5232400"/>
          <p14:tracePt t="45889" x="2046288" y="5222875"/>
          <p14:tracePt t="45905" x="2009775" y="5222875"/>
          <p14:tracePt t="45922" x="1990725" y="5222875"/>
          <p14:tracePt t="45939" x="1973263" y="5222875"/>
          <p14:tracePt t="45955" x="1963738" y="5222875"/>
          <p14:tracePt t="45972" x="1954213" y="5222875"/>
          <p14:tracePt t="45988" x="1936750" y="5222875"/>
          <p14:tracePt t="46023" x="1936750" y="5232400"/>
          <p14:tracePt t="46044" x="1927225" y="5232400"/>
          <p14:tracePt t="46058" x="1927225" y="5241925"/>
          <p14:tracePt t="46073" x="1927225" y="5251450"/>
          <p14:tracePt t="46086" x="1936750" y="5259388"/>
          <p14:tracePt t="46093" x="1963738" y="5268913"/>
          <p14:tracePt t="46105" x="1981200" y="5278438"/>
          <p14:tracePt t="46108" x="2036763" y="5278438"/>
          <p14:tracePt t="46123" x="2355850" y="5324475"/>
          <p14:tracePt t="46138" x="2647950" y="5351463"/>
          <p14:tracePt t="46157" x="2949575" y="5397500"/>
          <p14:tracePt t="46172" x="3059113" y="5397500"/>
          <p14:tracePt t="46188" x="3132138" y="5397500"/>
          <p14:tracePt t="46191" x="3151188" y="5397500"/>
          <p14:tracePt t="46206" x="3187700" y="5397500"/>
          <p14:tracePt t="46223" x="3232150" y="5397500"/>
          <p14:tracePt t="46240" x="3270250" y="5397500"/>
          <p14:tracePt t="46242" x="3297238" y="5397500"/>
          <p14:tracePt t="46256" x="3306763" y="5397500"/>
          <p14:tracePt t="46258" x="3314700" y="5397500"/>
          <p14:tracePt t="46272" x="3324225" y="5397500"/>
          <p14:tracePt t="46289" x="3333750" y="5397500"/>
          <p14:tracePt t="46306" x="3351213" y="5397500"/>
          <p14:tracePt t="46322" x="3360738" y="5397500"/>
          <p14:tracePt t="46325" x="3370263" y="5397500"/>
          <p14:tracePt t="46403" x="3370263" y="5405438"/>
          <p14:tracePt t="46410" x="3351213" y="5405438"/>
          <p14:tracePt t="46422" x="3343275" y="5414963"/>
          <p14:tracePt t="46425" x="3314700" y="5414963"/>
          <p14:tracePt t="46439" x="3241675" y="5424488"/>
          <p14:tracePt t="46456" x="3059113" y="5451475"/>
          <p14:tracePt t="46459" x="2932113" y="5434013"/>
          <p14:tracePt t="46472" x="2840038" y="5405438"/>
          <p14:tracePt t="46474" x="2703513" y="5360988"/>
          <p14:tracePt t="46489" x="2457450" y="5332413"/>
          <p14:tracePt t="46505" x="2319338" y="5324475"/>
          <p14:tracePt t="46508" x="2209800" y="5305425"/>
          <p14:tracePt t="46523" x="1981200" y="5278438"/>
          <p14:tracePt t="46538" x="1908175" y="5295900"/>
          <p14:tracePt t="46555" x="1863725" y="5295900"/>
          <p14:tracePt t="46558" x="1854200" y="5295900"/>
          <p14:tracePt t="46573" x="1835150" y="5287963"/>
          <p14:tracePt t="46589" x="1827213" y="5278438"/>
          <p14:tracePt t="46628" x="1817688" y="5278438"/>
          <p14:tracePt t="46685" x="1827213" y="5278438"/>
          <p14:tracePt t="46693" x="1844675" y="5278438"/>
          <p14:tracePt t="46707" x="1990725" y="5278438"/>
          <p14:tracePt t="46722" x="2401888" y="5295900"/>
          <p14:tracePt t="46739" x="2932113" y="5424488"/>
          <p14:tracePt t="46742" x="3187700" y="5478463"/>
          <p14:tracePt t="46756" x="3452813" y="5543550"/>
          <p14:tracePt t="46772" x="3570288" y="5543550"/>
          <p14:tracePt t="46789" x="3652838" y="5524500"/>
          <p14:tracePt t="46791" x="3679825" y="5524500"/>
          <p14:tracePt t="46805" x="3698875" y="5514975"/>
          <p14:tracePt t="46807" x="3708400" y="5514975"/>
          <p14:tracePt t="46822" x="3725863" y="5507038"/>
          <p14:tracePt t="46838" x="3744913" y="5507038"/>
          <p14:tracePt t="46841" x="3752850" y="5497513"/>
          <p14:tracePt t="46855" x="3762375" y="5497513"/>
          <p14:tracePt t="46872" x="3771900" y="5497513"/>
          <p14:tracePt t="46895" x="3781425" y="5497513"/>
          <p14:tracePt t="46931" x="3789363" y="5497513"/>
          <p14:tracePt t="46959" x="3798888" y="5497513"/>
          <p14:tracePt t="47066" x="3781425" y="5497513"/>
          <p14:tracePt t="47079" x="3762375" y="5497513"/>
          <p14:tracePt t="47087" x="3744913" y="5497513"/>
          <p14:tracePt t="47093" x="3725863" y="5487988"/>
          <p14:tracePt t="47106" x="3716338" y="5487988"/>
          <p14:tracePt t="47108" x="3698875" y="5487988"/>
          <p14:tracePt t="47122" x="3652838" y="5487988"/>
          <p14:tracePt t="47138" x="3616325" y="5487988"/>
          <p14:tracePt t="47156" x="3579813" y="5487988"/>
          <p14:tracePt t="47173" x="3552825" y="5487988"/>
          <p14:tracePt t="49989" x="3533775" y="5434013"/>
          <p14:tracePt t="49996" x="3489325" y="5332413"/>
          <p14:tracePt t="50004" x="3452813" y="5251450"/>
          <p14:tracePt t="50021" x="3379788" y="5105400"/>
          <p14:tracePt t="50024" x="3360738" y="5049838"/>
          <p14:tracePt t="50039" x="3314700" y="4986338"/>
          <p14:tracePt t="50054" x="3278188" y="4959350"/>
          <p14:tracePt t="50071" x="3232150" y="4922838"/>
          <p14:tracePt t="50074" x="3205163" y="4913313"/>
          <p14:tracePt t="50089" x="3086100" y="4884738"/>
          <p14:tracePt t="50104" x="3005138" y="4884738"/>
          <p14:tracePt t="50121" x="2922588" y="4894263"/>
          <p14:tracePt t="50124" x="2876550" y="4894263"/>
          <p14:tracePt t="50138" x="2822575" y="4894263"/>
          <p14:tracePt t="50140" x="2767013" y="4894263"/>
          <p14:tracePt t="50154" x="2647950" y="4922838"/>
          <p14:tracePt t="50172" x="2501900" y="4967288"/>
          <p14:tracePt t="50187" x="2419350" y="4986338"/>
          <p14:tracePt t="50204" x="2374900" y="4986338"/>
          <p14:tracePt t="50207" x="2338388" y="4995863"/>
          <p14:tracePt t="50221" x="2301875" y="5003800"/>
          <p14:tracePt t="50237" x="2282825" y="5022850"/>
          <p14:tracePt t="50255" x="2265363" y="5032375"/>
          <p14:tracePt t="50257" x="2255838" y="5040313"/>
          <p14:tracePt t="50272" x="2246313" y="5049838"/>
          <p14:tracePt t="50287" x="2246313" y="5068888"/>
          <p14:tracePt t="50306" x="2255838" y="5076825"/>
          <p14:tracePt t="50321" x="2374900" y="5132388"/>
          <p14:tracePt t="50337" x="2676525" y="5222875"/>
          <p14:tracePt t="50355" x="2913063" y="5324475"/>
          <p14:tracePt t="50370" x="2995613" y="5360988"/>
          <p14:tracePt t="50387" x="3032125" y="5378450"/>
          <p14:tracePt t="50390" x="3041650" y="5378450"/>
          <p14:tracePt t="50405" x="3049588" y="5387975"/>
          <p14:tracePt t="50421" x="3049588" y="5397500"/>
          <p14:tracePt t="50438" x="3032125" y="5405438"/>
          <p14:tracePt t="50440" x="3005138" y="5414963"/>
          <p14:tracePt t="50454" x="2840038" y="5414963"/>
          <p14:tracePt t="50471" x="2538413" y="5441950"/>
          <p14:tracePt t="50474" x="2447925" y="5441950"/>
          <p14:tracePt t="50487" x="2355850" y="5461000"/>
          <p14:tracePt t="50490" x="2265363" y="5470525"/>
          <p14:tracePt t="50504" x="2146300" y="5470525"/>
          <p14:tracePt t="50521" x="2090738" y="5470525"/>
          <p14:tracePt t="50524" x="2073275" y="5470525"/>
          <p14:tracePt t="50538" x="2054225" y="5470525"/>
          <p14:tracePt t="50554" x="2046288" y="5470525"/>
          <p14:tracePt t="50570" x="2036763" y="5470525"/>
          <p14:tracePt t="50588" x="2027238" y="5470525"/>
          <p14:tracePt t="50615" x="2036763" y="5470525"/>
          <p14:tracePt t="50623" x="2054225" y="5470525"/>
          <p14:tracePt t="50638" x="2127250" y="5470525"/>
          <p14:tracePt t="50655" x="2282825" y="5461000"/>
          <p14:tracePt t="50658" x="2355850" y="5461000"/>
          <p14:tracePt t="50671" x="2411413" y="5461000"/>
          <p14:tracePt t="50673" x="2438400" y="5461000"/>
          <p14:tracePt t="50688" x="2474913" y="5461000"/>
          <p14:tracePt t="50704" x="2501900" y="5478463"/>
          <p14:tracePt t="50707" x="2501900" y="5487988"/>
          <p14:tracePt t="50721" x="2511425" y="5487988"/>
          <p14:tracePt t="50757" x="2484438" y="5487988"/>
          <p14:tracePt t="50764" x="2447925" y="5487988"/>
          <p14:tracePt t="50772" x="2392363" y="5478463"/>
          <p14:tracePt t="50787" x="2163763" y="5461000"/>
          <p14:tracePt t="50805" x="2000250" y="5461000"/>
          <p14:tracePt t="50807" x="1927225" y="5451475"/>
          <p14:tracePt t="50821" x="1890713" y="5441950"/>
          <p14:tracePt t="50823" x="1863725" y="5441950"/>
          <p14:tracePt t="50837" x="1827213" y="5441950"/>
          <p14:tracePt t="50854" x="1817688" y="5441950"/>
          <p14:tracePt t="50870" x="1808163" y="5441950"/>
          <p14:tracePt t="50891" x="1808163" y="5434013"/>
          <p14:tracePt t="50905" x="1944688" y="5341938"/>
          <p14:tracePt t="50921" x="2411413" y="5178425"/>
          <p14:tracePt t="50938" x="3187700" y="5086350"/>
          <p14:tracePt t="50941" x="3416300" y="5086350"/>
          <p14:tracePt t="50955" x="3908425" y="5095875"/>
          <p14:tracePt t="50971" x="4183063" y="5122863"/>
          <p14:tracePt t="50987" x="4456113" y="5122863"/>
          <p14:tracePt t="50990" x="4538663" y="5141913"/>
          <p14:tracePt t="51004" x="4594225" y="5141913"/>
          <p14:tracePt t="51020" x="4611688" y="5141913"/>
          <p14:tracePt t="51037" x="4621213" y="5141913"/>
          <p14:tracePt t="51054" x="4621213" y="5149850"/>
          <p14:tracePt t="51081" x="4621213" y="5168900"/>
          <p14:tracePt t="52392" x="4273550" y="5222875"/>
          <p14:tracePt t="52399" x="3844925" y="5268913"/>
          <p14:tracePt t="52406" x="3525838" y="5332413"/>
          <p14:tracePt t="52421" x="3095625" y="5378450"/>
          <p14:tracePt t="52436" x="2803525" y="5414963"/>
          <p14:tracePt t="52455" x="2182813" y="5461000"/>
          <p14:tracePt t="52470" x="1908175" y="5470525"/>
          <p14:tracePt t="52487" x="1754188" y="5470525"/>
          <p14:tracePt t="52490" x="1681163" y="5470525"/>
          <p14:tracePt t="52505" x="1635125" y="5470525"/>
          <p14:tracePt t="52520" x="1616075" y="5470525"/>
          <p14:tracePt t="52538" x="1606550" y="5470525"/>
          <p14:tracePt t="52560" x="1598613" y="5470525"/>
          <p14:tracePt t="52589" x="1598613" y="5478463"/>
          <p14:tracePt t="52602" x="1606550" y="5478463"/>
          <p14:tracePt t="52610" x="1625600" y="5478463"/>
          <p14:tracePt t="52620" x="1652588" y="5507038"/>
          <p14:tracePt t="52624" x="1725613" y="5514975"/>
          <p14:tracePt t="52637" x="1900238" y="5588000"/>
          <p14:tracePt t="52639" x="2082800" y="5653088"/>
          <p14:tracePt t="52653" x="2374900" y="5770563"/>
          <p14:tracePt t="52670" x="2493963" y="5881688"/>
          <p14:tracePt t="52672" x="2511425" y="5899150"/>
          <p14:tracePt t="52687" x="2530475" y="5935663"/>
          <p14:tracePt t="52703" x="2538413" y="5954713"/>
          <p14:tracePt t="52720" x="2547938" y="5962650"/>
          <p14:tracePt t="52738" x="2547938" y="5972175"/>
          <p14:tracePt t="52754" x="2538413" y="5981700"/>
          <p14:tracePt t="52770" x="2501900" y="5999163"/>
          <p14:tracePt t="52772" x="2474913" y="6008688"/>
          <p14:tracePt t="52787" x="2419350" y="6018213"/>
          <p14:tracePt t="52789" x="2319338" y="6045200"/>
          <p14:tracePt t="52804" x="2090738" y="6108700"/>
          <p14:tracePt t="52807" x="2017713" y="6118225"/>
          <p14:tracePt t="52821" x="1917700" y="6127750"/>
          <p14:tracePt t="52837" x="1871663" y="6137275"/>
          <p14:tracePt t="52853" x="1844675" y="6137275"/>
          <p14:tracePt t="52871" x="1827213" y="6137275"/>
          <p14:tracePt t="52886" x="1817688" y="6137275"/>
          <p14:tracePt t="52903" x="1808163" y="6137275"/>
          <p14:tracePt t="52927" x="1798638" y="6137275"/>
          <p14:tracePt t="52997" x="1808163" y="6127750"/>
          <p14:tracePt t="53018" x="1817688" y="6118225"/>
          <p14:tracePt t="53031" x="1827213" y="6118225"/>
          <p14:tracePt t="53054" x="1827213" y="6108700"/>
          <p14:tracePt t="53068" x="1827213" y="6100763"/>
          <p14:tracePt t="53075" x="1835150" y="6100763"/>
          <p14:tracePt t="53089" x="1835150" y="6091238"/>
          <p14:tracePt t="53110" x="1827213" y="6081713"/>
          <p14:tracePt t="53120" x="1808163" y="6072188"/>
          <p14:tracePt t="53138" x="1754188" y="6054725"/>
          <p14:tracePt t="53154" x="1698625" y="6035675"/>
          <p14:tracePt t="53169" x="1635125" y="6027738"/>
          <p14:tracePt t="53188" x="1570038" y="6027738"/>
          <p14:tracePt t="53203" x="1543050" y="6018213"/>
          <p14:tracePt t="53220" x="1525588" y="6018213"/>
          <p14:tracePt t="53237" x="1516063" y="6018213"/>
          <p14:tracePt t="53240" x="1506538" y="6018213"/>
          <p14:tracePt t="53253" x="1497013" y="6008688"/>
          <p14:tracePt t="53269" x="1479550" y="5999163"/>
          <p14:tracePt t="53286" x="1470025" y="5999163"/>
          <p14:tracePt t="53303" x="1470025" y="5991225"/>
          <p14:tracePt t="53321" x="1652588" y="5935663"/>
          <p14:tracePt t="53336" x="1963738" y="5918200"/>
          <p14:tracePt t="53353" x="2265363" y="5954713"/>
          <p14:tracePt t="53356" x="2338388" y="5972175"/>
          <p14:tracePt t="53371" x="2474913" y="5981700"/>
          <p14:tracePt t="53386" x="2538413" y="5981700"/>
          <p14:tracePt t="53403" x="2640013" y="5954713"/>
          <p14:tracePt t="53406" x="2684463" y="5945188"/>
          <p14:tracePt t="53420" x="2713038" y="5935663"/>
          <p14:tracePt t="53423" x="2749550" y="5926138"/>
          <p14:tracePt t="53437" x="2786063" y="5918200"/>
          <p14:tracePt t="53454" x="2803525" y="5908675"/>
          <p14:tracePt t="53456" x="2822575" y="5899150"/>
          <p14:tracePt t="53476" x="2830513" y="5899150"/>
          <p14:tracePt t="53486" x="2840038" y="5899150"/>
          <p14:tracePt t="53503" x="2849563" y="5899150"/>
          <p14:tracePt t="53519" x="2867025" y="5899150"/>
          <p14:tracePt t="53560" x="2876550" y="5899150"/>
          <p14:tracePt t="53581" x="2886075" y="5899150"/>
          <p14:tracePt t="53630" x="2886075" y="5889625"/>
          <p14:tracePt t="53652" x="2886075" y="5881688"/>
          <p14:tracePt t="53666" x="2895600" y="5881688"/>
          <p14:tracePt t="53673" x="2895600" y="5872163"/>
          <p14:tracePt t="53687" x="2903538" y="5872163"/>
          <p14:tracePt t="53715" x="2913063" y="5872163"/>
          <p14:tracePt t="53729" x="2922588" y="5872163"/>
          <p14:tracePt t="53737" x="2932113" y="5872163"/>
          <p14:tracePt t="53753" x="2949575" y="5872163"/>
          <p14:tracePt t="53769" x="2976563" y="5862638"/>
          <p14:tracePt t="53772" x="3005138" y="5853113"/>
          <p14:tracePt t="53787" x="3059113" y="5826125"/>
          <p14:tracePt t="53803" x="3168650" y="5780088"/>
          <p14:tracePt t="53820" x="3416300" y="5680075"/>
          <p14:tracePt t="53822" x="3543300" y="5634038"/>
          <p14:tracePt t="53837" x="4302125" y="5232400"/>
          <p14:tracePt t="53853" x="4903788" y="4949825"/>
          <p14:tracePt t="53870" x="5662613" y="4529138"/>
          <p14:tracePt t="53872" x="6008688" y="4402138"/>
          <p14:tracePt t="53886" x="6913563" y="4227513"/>
          <p14:tracePt t="53903" x="7845425" y="4210050"/>
          <p14:tracePt t="53906" x="8264525" y="4183063"/>
          <p14:tracePt t="53920" x="9278938" y="4200525"/>
          <p14:tracePt t="53936" x="10137775" y="4219575"/>
          <p14:tracePt t="53954" x="11041063" y="4246563"/>
          <p14:tracePt t="53956" x="11415713" y="424656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E92F1-C7A8-91D0-23E1-6AF8B5CA3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Coins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09EB-18B3-A423-6BDF-7E9B27D0C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coins=[3, 5], n=2, target=6, </a:t>
            </a:r>
            <a:r>
              <a:rPr lang="en-IN" dirty="0" err="1"/>
              <a:t>dp</a:t>
            </a:r>
            <a:r>
              <a:rPr lang="en-IN" dirty="0"/>
              <a:t>=[True, False, False, False, False, False, False]</a:t>
            </a:r>
          </a:p>
          <a:p>
            <a:endParaRPr lang="en-IN" dirty="0"/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j=3,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True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, False, False,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j=4, </a:t>
            </a:r>
            <a:r>
              <a:rPr lang="en-IN" dirty="0" err="1"/>
              <a:t>dp</a:t>
            </a:r>
            <a:r>
              <a:rPr lang="en-IN" dirty="0"/>
              <a:t>=[True,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True,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, False,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j=5, </a:t>
            </a:r>
            <a:r>
              <a:rPr lang="en-IN" dirty="0" err="1"/>
              <a:t>dp</a:t>
            </a:r>
            <a:r>
              <a:rPr lang="en-IN" dirty="0"/>
              <a:t>=[True, False,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True, False,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j=6, </a:t>
            </a:r>
            <a:r>
              <a:rPr lang="en-IN" dirty="0" err="1"/>
              <a:t>dp</a:t>
            </a:r>
            <a:r>
              <a:rPr lang="en-IN" dirty="0"/>
              <a:t>=[True, False, False, </a:t>
            </a:r>
            <a:r>
              <a:rPr lang="en-IN" dirty="0">
                <a:highlight>
                  <a:srgbClr val="00FF00"/>
                </a:highlight>
              </a:rPr>
              <a:t>True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=1]=5, j=5,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True</a:t>
            </a:r>
            <a:r>
              <a:rPr lang="en-IN" dirty="0"/>
              <a:t>, False, False, True,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, True]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=1]=5, j=6, </a:t>
            </a:r>
            <a:r>
              <a:rPr lang="en-IN" dirty="0" err="1"/>
              <a:t>dp</a:t>
            </a:r>
            <a:r>
              <a:rPr lang="en-IN" dirty="0"/>
              <a:t>=[True,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True, False, True,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]</a:t>
            </a:r>
          </a:p>
          <a:p>
            <a:endParaRPr lang="en-IN" dirty="0"/>
          </a:p>
          <a:p>
            <a:r>
              <a:rPr lang="en-IN" dirty="0"/>
              <a:t>Is it possible to achieve the target 6: True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E63028-6217-B3F4-9AFB-4B048E16645D}"/>
              </a:ext>
            </a:extLst>
          </p:cNvPr>
          <p:cNvSpPr txBox="1"/>
          <p:nvPr/>
        </p:nvSpPr>
        <p:spPr>
          <a:xfrm>
            <a:off x="7908455" y="3076736"/>
            <a:ext cx="42835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    for </a:t>
            </a:r>
            <a:r>
              <a:rPr lang="en-IN" dirty="0" err="1"/>
              <a:t>i</a:t>
            </a:r>
            <a:r>
              <a:rPr lang="en-IN" dirty="0"/>
              <a:t> in range(n):</a:t>
            </a:r>
          </a:p>
          <a:p>
            <a:r>
              <a:rPr lang="en-IN" dirty="0"/>
              <a:t>       </a:t>
            </a:r>
            <a:r>
              <a:rPr lang="en-IN" dirty="0">
                <a:highlight>
                  <a:srgbClr val="FFFF00"/>
                </a:highlight>
              </a:rPr>
              <a:t> for j in range(coins[</a:t>
            </a:r>
            <a:r>
              <a:rPr lang="en-IN" dirty="0" err="1">
                <a:highlight>
                  <a:srgbClr val="FFFF00"/>
                </a:highlight>
              </a:rPr>
              <a:t>i</a:t>
            </a:r>
            <a:r>
              <a:rPr lang="en-IN" dirty="0">
                <a:highlight>
                  <a:srgbClr val="FFFF00"/>
                </a:highlight>
              </a:rPr>
              <a:t>], target + 1):</a:t>
            </a:r>
          </a:p>
          <a:p>
            <a:r>
              <a:rPr lang="en-IN" dirty="0"/>
              <a:t>            </a:t>
            </a:r>
            <a:r>
              <a:rPr lang="en-IN" dirty="0" err="1"/>
              <a:t>dp</a:t>
            </a:r>
            <a:r>
              <a:rPr lang="en-IN" dirty="0"/>
              <a:t>[j] |= </a:t>
            </a:r>
            <a:r>
              <a:rPr lang="en-IN" dirty="0" err="1"/>
              <a:t>dp</a:t>
            </a:r>
            <a:r>
              <a:rPr lang="en-IN" dirty="0"/>
              <a:t>[j - coins[</a:t>
            </a:r>
            <a:r>
              <a:rPr lang="en-IN" dirty="0" err="1"/>
              <a:t>i</a:t>
            </a:r>
            <a:r>
              <a:rPr lang="en-IN" dirty="0"/>
              <a:t>]]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4FA68DB-3357-94B4-A3DA-DF2BF77FF2D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55417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247"/>
    </mc:Choice>
    <mc:Fallback>
      <p:transition spd="slow" advTm="146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385" x="11982450" y="3132138"/>
          <p14:tracePt t="398" x="11698288" y="3022600"/>
          <p14:tracePt t="414" x="11442700" y="2986088"/>
          <p14:tracePt t="432" x="11233150" y="2940050"/>
          <p14:tracePt t="434" x="11104563" y="2913063"/>
          <p14:tracePt t="449" x="10931525" y="2867025"/>
          <p14:tracePt t="464" x="10795000" y="2857500"/>
          <p14:tracePt t="480" x="10712450" y="2849563"/>
          <p14:tracePt t="497" x="10658475" y="2849563"/>
          <p14:tracePt t="499" x="10621963" y="2849563"/>
          <p14:tracePt t="515" x="10593388" y="2849563"/>
          <p14:tracePt t="519" x="10556875" y="2849563"/>
          <p14:tracePt t="531" x="10547350" y="2849563"/>
          <p14:tracePt t="548" x="10529888" y="2849563"/>
          <p14:tracePt t="574" x="10520363" y="2849563"/>
          <p14:tracePt t="596" x="10539413" y="2849563"/>
          <p14:tracePt t="602" x="10602913" y="2849563"/>
          <p14:tracePt t="614" x="10731500" y="2849563"/>
          <p14:tracePt t="616" x="10931525" y="2830513"/>
          <p14:tracePt t="631" x="11269663" y="2813050"/>
          <p14:tracePt t="633" x="11498263" y="2813050"/>
          <p14:tracePt t="648" x="11863388" y="2820988"/>
          <p14:tracePt t="664" x="12099925" y="2820988"/>
          <p14:tracePt t="7310" x="11625263" y="3314700"/>
          <p14:tracePt t="7317" x="11342688" y="3278188"/>
          <p14:tracePt t="7329" x="10868025" y="3178175"/>
          <p14:tracePt t="7332" x="10547350" y="3114675"/>
          <p14:tracePt t="7346" x="9634538" y="2930525"/>
          <p14:tracePt t="7362" x="8867775" y="2784475"/>
          <p14:tracePt t="7379" x="7816850" y="2565400"/>
          <p14:tracePt t="7395" x="7278688" y="2382838"/>
          <p14:tracePt t="7411" x="6959600" y="2246313"/>
          <p14:tracePt t="7414" x="6858000" y="2173288"/>
          <p14:tracePt t="7429" x="6694488" y="2063750"/>
          <p14:tracePt t="7445" x="6648450" y="2017713"/>
          <p14:tracePt t="7462" x="6630988" y="2009775"/>
          <p14:tracePt t="7464" x="6630988" y="2000250"/>
          <p14:tracePt t="7479" x="6621463" y="2000250"/>
          <p14:tracePt t="7495" x="6611938" y="2000250"/>
          <p14:tracePt t="7513" x="6602413" y="2000250"/>
          <p14:tracePt t="7528" x="6575425" y="2009775"/>
          <p14:tracePt t="7530" x="6557963" y="2009775"/>
          <p14:tracePt t="7545" x="6392863" y="2017713"/>
          <p14:tracePt t="7563" x="5808663" y="2136775"/>
          <p14:tracePt t="7578" x="5534025" y="2209800"/>
          <p14:tracePt t="7595" x="5407025" y="2255838"/>
          <p14:tracePt t="7598" x="5334000" y="2265363"/>
          <p14:tracePt t="7613" x="5224463" y="2292350"/>
          <p14:tracePt t="7628" x="4949825" y="2365375"/>
          <p14:tracePt t="7645" x="4611688" y="2428875"/>
          <p14:tracePt t="7648" x="4465638" y="2455863"/>
          <p14:tracePt t="7662" x="4338638" y="2465388"/>
          <p14:tracePt t="7664" x="4173538" y="2484438"/>
          <p14:tracePt t="7678" x="3927475" y="2557463"/>
          <p14:tracePt t="7695" x="3635375" y="2601913"/>
          <p14:tracePt t="7697" x="3497263" y="2630488"/>
          <p14:tracePt t="7712" x="3205163" y="2674938"/>
          <p14:tracePt t="7728" x="2949575" y="2703513"/>
          <p14:tracePt t="7746" x="2703513" y="2711450"/>
          <p14:tracePt t="7761" x="2630488" y="2711450"/>
          <p14:tracePt t="7779" x="2611438" y="2711450"/>
          <p14:tracePt t="8042" x="2465388" y="2667000"/>
          <p14:tracePt t="8049" x="2338388" y="2620963"/>
          <p14:tracePt t="8062" x="2236788" y="2601913"/>
          <p14:tracePt t="8064" x="2127250" y="2593975"/>
          <p14:tracePt t="8079" x="2027238" y="2574925"/>
          <p14:tracePt t="8095" x="1944688" y="2557463"/>
          <p14:tracePt t="8098" x="1927225" y="2557463"/>
          <p14:tracePt t="8112" x="1827213" y="2538413"/>
          <p14:tracePt t="8129" x="1771650" y="2511425"/>
          <p14:tracePt t="8145" x="1735138" y="2501900"/>
          <p14:tracePt t="8148" x="1725613" y="2501900"/>
          <p14:tracePt t="8163" x="1708150" y="2501900"/>
          <p14:tracePt t="8179" x="1698625" y="2501900"/>
          <p14:tracePt t="8196" x="1689100" y="2501900"/>
          <p14:tracePt t="8198" x="1681163" y="2501900"/>
          <p14:tracePt t="8218" x="1671638" y="2501900"/>
          <p14:tracePt t="8232" x="1662113" y="2501900"/>
          <p14:tracePt t="8246" x="1652588" y="2501900"/>
          <p14:tracePt t="8262" x="1635125" y="2501900"/>
          <p14:tracePt t="8278" x="1625600" y="2501900"/>
          <p14:tracePt t="8281" x="1625600" y="2511425"/>
          <p14:tracePt t="8296" x="1616075" y="2511425"/>
          <p14:tracePt t="8312" x="1616075" y="2520950"/>
          <p14:tracePt t="8329" x="1598613" y="2520950"/>
          <p14:tracePt t="8331" x="1589088" y="2520950"/>
          <p14:tracePt t="8366" x="1579563" y="2520950"/>
          <p14:tracePt t="8380" x="1579563" y="2528888"/>
          <p14:tracePt t="8396" x="1570038" y="2528888"/>
          <p14:tracePt t="8403" x="1570038" y="2538413"/>
          <p14:tracePt t="8416" x="1570038" y="2547938"/>
          <p14:tracePt t="8430" x="1579563" y="2547938"/>
          <p14:tracePt t="8445" x="1625600" y="2565400"/>
          <p14:tracePt t="8462" x="1698625" y="2574925"/>
          <p14:tracePt t="8464" x="1754188" y="2574925"/>
          <p14:tracePt t="8480" x="1827213" y="2584450"/>
          <p14:tracePt t="8495" x="1881188" y="2584450"/>
          <p14:tracePt t="8512" x="1927225" y="2584450"/>
          <p14:tracePt t="8515" x="1936750" y="2584450"/>
          <p14:tracePt t="8529" x="1954213" y="2584450"/>
          <p14:tracePt t="8545" x="1963738" y="2584450"/>
          <p14:tracePt t="8561" x="1973263" y="2584450"/>
          <p14:tracePt t="8578" x="1981200" y="2584450"/>
          <p14:tracePt t="8580" x="1990725" y="2584450"/>
          <p14:tracePt t="8619" x="1981200" y="2584450"/>
          <p14:tracePt t="8634" x="1936750" y="2584450"/>
          <p14:tracePt t="8641" x="1881188" y="2565400"/>
          <p14:tracePt t="8648" x="1808163" y="2557463"/>
          <p14:tracePt t="8662" x="1579563" y="2528888"/>
          <p14:tracePt t="8679" x="1460500" y="2501900"/>
          <p14:tracePt t="8696" x="1423988" y="2501900"/>
          <p14:tracePt t="8698" x="1416050" y="2501900"/>
          <p14:tracePt t="8713" x="1406525" y="2501900"/>
          <p14:tracePt t="8728" x="1387475" y="2501900"/>
          <p14:tracePt t="8745" x="1379538" y="2501900"/>
          <p14:tracePt t="8763" x="1370013" y="2501900"/>
          <p14:tracePt t="8782" x="1360488" y="2501900"/>
          <p14:tracePt t="8810" x="1350963" y="2511425"/>
          <p14:tracePt t="8824" x="1350963" y="2520950"/>
          <p14:tracePt t="8846" x="1350963" y="2528888"/>
          <p14:tracePt t="8852" x="1350963" y="2538413"/>
          <p14:tracePt t="8861" x="1350963" y="2547938"/>
          <p14:tracePt t="8878" x="1360488" y="2557463"/>
          <p14:tracePt t="8895" x="1379538" y="2584450"/>
          <p14:tracePt t="8912" x="1397000" y="2593975"/>
          <p14:tracePt t="8929" x="1397000" y="2601913"/>
          <p14:tracePt t="8931" x="1416050" y="2601913"/>
          <p14:tracePt t="8947" x="1423988" y="2611438"/>
          <p14:tracePt t="8962" x="1443038" y="2611438"/>
          <p14:tracePt t="8978" x="1460500" y="2611438"/>
          <p14:tracePt t="8994" x="1470025" y="2611438"/>
          <p14:tracePt t="9011" x="1479550" y="2611438"/>
          <p14:tracePt t="9014" x="1489075" y="2611438"/>
          <p14:tracePt t="9035" x="1497013" y="2611438"/>
          <p14:tracePt t="9049" x="1506538" y="2611438"/>
          <p14:tracePt t="9078" x="1516063" y="2611438"/>
          <p14:tracePt t="9141" x="1506538" y="2601913"/>
          <p14:tracePt t="9148" x="1497013" y="2601913"/>
          <p14:tracePt t="9162" x="1489075" y="2593975"/>
          <p14:tracePt t="9184" x="1470025" y="2593975"/>
          <p14:tracePt t="9195" x="1470025" y="2584450"/>
          <p14:tracePt t="9212" x="1460500" y="2584450"/>
          <p14:tracePt t="9229" x="1452563" y="2584450"/>
          <p14:tracePt t="9245" x="1452563" y="2574925"/>
          <p14:tracePt t="9248" x="1443038" y="2574925"/>
          <p14:tracePt t="9275" x="1433513" y="2574925"/>
          <p14:tracePt t="9297" x="1423988" y="2574925"/>
          <p14:tracePt t="9381" x="1423988" y="2565400"/>
          <p14:tracePt t="9402" x="1423988" y="2557463"/>
          <p14:tracePt t="9430" x="1423988" y="2547938"/>
          <p14:tracePt t="9446" x="1433513" y="2547938"/>
          <p14:tracePt t="9453" x="1443038" y="2547938"/>
          <p14:tracePt t="9461" x="1460500" y="2538413"/>
          <p14:tracePt t="9478" x="1479550" y="2538413"/>
          <p14:tracePt t="9481" x="1497013" y="2528888"/>
          <p14:tracePt t="9495" x="1525588" y="2528888"/>
          <p14:tracePt t="9511" x="1552575" y="2528888"/>
          <p14:tracePt t="9529" x="1579563" y="2528888"/>
          <p14:tracePt t="9545" x="1589088" y="2528888"/>
          <p14:tracePt t="9560" x="1598613" y="2528888"/>
          <p14:tracePt t="9578" x="1616075" y="2528888"/>
          <p14:tracePt t="9594" x="1635125" y="2528888"/>
          <p14:tracePt t="9628" x="1644650" y="2528888"/>
          <p14:tracePt t="9648" x="1652588" y="2528888"/>
          <p14:tracePt t="9669" x="1662113" y="2528888"/>
          <p14:tracePt t="9677" x="1671638" y="2528888"/>
          <p14:tracePt t="9690" x="1681163" y="2528888"/>
          <p14:tracePt t="9713" x="1698625" y="2528888"/>
          <p14:tracePt t="9733" x="1708150" y="2528888"/>
          <p14:tracePt t="9740" x="1717675" y="2528888"/>
          <p14:tracePt t="9754" x="1725613" y="2528888"/>
          <p14:tracePt t="9763" x="1735138" y="2528888"/>
          <p14:tracePt t="9777" x="1754188" y="2528888"/>
          <p14:tracePt t="9797" x="1762125" y="2528888"/>
          <p14:tracePt t="9812" x="1771650" y="2528888"/>
          <p14:tracePt t="9828" x="1790700" y="2528888"/>
          <p14:tracePt t="9846" x="1798638" y="2528888"/>
          <p14:tracePt t="9862" x="1808163" y="2528888"/>
          <p14:tracePt t="9878" x="1817688" y="2528888"/>
          <p14:tracePt t="9881" x="1827213" y="2528888"/>
          <p14:tracePt t="9895" x="1835150" y="2528888"/>
          <p14:tracePt t="9912" x="1854200" y="2528888"/>
          <p14:tracePt t="9929" x="1863725" y="2528888"/>
          <p14:tracePt t="9947" x="1881188" y="2528888"/>
          <p14:tracePt t="9966" x="1890713" y="2528888"/>
          <p14:tracePt t="9979" x="1900238" y="2528888"/>
          <p14:tracePt t="9995" x="1908175" y="2528888"/>
          <p14:tracePt t="10012" x="1927225" y="2528888"/>
          <p14:tracePt t="10029" x="1936750" y="2528888"/>
          <p14:tracePt t="10044" x="1944688" y="2528888"/>
          <p14:tracePt t="14158" x="1981200" y="2528888"/>
          <p14:tracePt t="14166" x="2082800" y="2528888"/>
          <p14:tracePt t="14180" x="2849563" y="2438400"/>
          <p14:tracePt t="14195" x="3424238" y="2319338"/>
          <p14:tracePt t="14211" x="3752850" y="2292350"/>
          <p14:tracePt t="14214" x="3890963" y="2273300"/>
          <p14:tracePt t="14227" x="3981450" y="2282825"/>
          <p14:tracePt t="14230" x="4054475" y="2282825"/>
          <p14:tracePt t="14244" x="4192588" y="2319338"/>
          <p14:tracePt t="14259" x="4356100" y="2374900"/>
          <p14:tracePt t="14276" x="4511675" y="2428875"/>
          <p14:tracePt t="14278" x="4557713" y="2447925"/>
          <p14:tracePt t="14293" x="4602163" y="2455863"/>
          <p14:tracePt t="14309" x="4611688" y="2465388"/>
          <p14:tracePt t="14327" x="4621213" y="2465388"/>
          <p14:tracePt t="14376" x="4621213" y="2474913"/>
          <p14:tracePt t="14447" x="4621213" y="2484438"/>
          <p14:tracePt t="14461" x="4621213" y="2492375"/>
          <p14:tracePt t="14482" x="4621213" y="2501900"/>
          <p14:tracePt t="14489" x="4611688" y="2511425"/>
          <p14:tracePt t="14497" x="4602163" y="2520950"/>
          <p14:tracePt t="14511" x="4575175" y="2538413"/>
          <p14:tracePt t="14527" x="4548188" y="2557463"/>
          <p14:tracePt t="14544" x="4502150" y="2584450"/>
          <p14:tracePt t="14546" x="4475163" y="2584450"/>
          <p14:tracePt t="14560" x="4411663" y="2611438"/>
          <p14:tracePt t="14576" x="4375150" y="2638425"/>
          <p14:tracePt t="14595" x="4329113" y="2638425"/>
          <p14:tracePt t="14610" x="4319588" y="2638425"/>
          <p14:tracePt t="14626" x="4302125" y="2647950"/>
          <p14:tracePt t="14645" x="4273550" y="2657475"/>
          <p14:tracePt t="14659" x="4265613" y="2657475"/>
          <p14:tracePt t="14680" x="4246563" y="2657475"/>
          <p14:tracePt t="14721" x="4237038" y="2667000"/>
          <p14:tracePt t="14743" x="4229100" y="2684463"/>
          <p14:tracePt t="14764" x="4229100" y="2693988"/>
          <p14:tracePt t="14771" x="4219575" y="2703513"/>
          <p14:tracePt t="14806" x="4219575" y="2720975"/>
          <p14:tracePt t="14828" x="4219575" y="2730500"/>
          <p14:tracePt t="14841" x="4229100" y="2730500"/>
          <p14:tracePt t="14848" x="4246563" y="2740025"/>
          <p14:tracePt t="14859" x="4273550" y="2740025"/>
          <p14:tracePt t="14862" x="4310063" y="2740025"/>
          <p14:tracePt t="14877" x="4521200" y="2720975"/>
          <p14:tracePt t="14893" x="4813300" y="2720975"/>
          <p14:tracePt t="14910" x="5086350" y="2720975"/>
          <p14:tracePt t="14913" x="5278438" y="2720975"/>
          <p14:tracePt t="14927" x="5643563" y="2747963"/>
          <p14:tracePt t="14943" x="5972175" y="2776538"/>
          <p14:tracePt t="14961" x="6183313" y="2784475"/>
          <p14:tracePt t="14963" x="6273800" y="2784475"/>
          <p14:tracePt t="14976" x="6346825" y="2784475"/>
          <p14:tracePt t="14978" x="6456363" y="2784475"/>
          <p14:tracePt t="14993" x="6611938" y="2730500"/>
          <p14:tracePt t="15011" x="6867525" y="2674938"/>
          <p14:tracePt t="15027" x="6967538" y="2657475"/>
          <p14:tracePt t="15043" x="7069138" y="2647950"/>
          <p14:tracePt t="15047" x="7123113" y="2647950"/>
          <p14:tracePt t="15062" x="7259638" y="2657475"/>
          <p14:tracePt t="15076" x="7361238" y="2674938"/>
          <p14:tracePt t="15092" x="7461250" y="2693988"/>
          <p14:tracePt t="15094" x="7497763" y="2703513"/>
          <p14:tracePt t="15110" x="7570788" y="2703513"/>
          <p14:tracePt t="15126" x="7616825" y="2703513"/>
          <p14:tracePt t="15143" x="7662863" y="2703513"/>
          <p14:tracePt t="15145" x="7699375" y="2703513"/>
          <p14:tracePt t="15160" x="7753350" y="2703513"/>
          <p14:tracePt t="15162" x="7780338" y="2703513"/>
          <p14:tracePt t="15176" x="7881938" y="2684463"/>
          <p14:tracePt t="15194" x="8027988" y="2647950"/>
          <p14:tracePt t="15210" x="8108950" y="2611438"/>
          <p14:tracePt t="15226" x="8174038" y="2593975"/>
          <p14:tracePt t="15229" x="8210550" y="2584450"/>
          <p14:tracePt t="15243" x="8274050" y="2565400"/>
          <p14:tracePt t="15259" x="8337550" y="2528888"/>
          <p14:tracePt t="15277" x="8410575" y="2511425"/>
          <p14:tracePt t="15279" x="8439150" y="2501900"/>
          <p14:tracePt t="15293" x="8493125" y="2492375"/>
          <p14:tracePt t="15309" x="8548688" y="2484438"/>
          <p14:tracePt t="15326" x="8593138" y="2465388"/>
          <p14:tracePt t="15329" x="8621713" y="2465388"/>
          <p14:tracePt t="15343" x="8639175" y="2455863"/>
          <p14:tracePt t="15345" x="8658225" y="2455863"/>
          <p14:tracePt t="15359" x="8702675" y="2447925"/>
          <p14:tracePt t="15377" x="8748713" y="2438400"/>
          <p14:tracePt t="15393" x="8794750" y="2428875"/>
          <p14:tracePt t="15411" x="8821738" y="2419350"/>
          <p14:tracePt t="15413" x="8840788" y="2419350"/>
          <p14:tracePt t="15427" x="8867775" y="2419350"/>
          <p14:tracePt t="15443" x="8877300" y="2419350"/>
          <p14:tracePt t="15460" x="8894763" y="2419350"/>
          <p14:tracePt t="15462" x="8904288" y="2419350"/>
          <p14:tracePt t="15476" x="8913813" y="2419350"/>
          <p14:tracePt t="15492" x="8931275" y="2411413"/>
          <p14:tracePt t="15510" x="8940800" y="2411413"/>
          <p14:tracePt t="15527" x="8950325" y="2411413"/>
          <p14:tracePt t="15546" x="8959850" y="2411413"/>
          <p14:tracePt t="15567" x="8967788" y="2411413"/>
          <p14:tracePt t="15616" x="8959850" y="2411413"/>
          <p14:tracePt t="15624" x="8950325" y="2411413"/>
          <p14:tracePt t="15631" x="8904288" y="2419350"/>
          <p14:tracePt t="15643" x="8821738" y="2447925"/>
          <p14:tracePt t="15646" x="8675688" y="2474913"/>
          <p14:tracePt t="15659" x="8366125" y="2492375"/>
          <p14:tracePt t="15661" x="8091488" y="2511425"/>
          <p14:tracePt t="15675" x="7424738" y="2511425"/>
          <p14:tracePt t="15694" x="6748463" y="2455863"/>
          <p14:tracePt t="15709" x="6419850" y="2411413"/>
          <p14:tracePt t="15726" x="6091238" y="2428875"/>
          <p14:tracePt t="15744" x="5699125" y="2474913"/>
          <p14:tracePt t="15759" x="5497513" y="2474913"/>
          <p14:tracePt t="15775" x="5414963" y="2474913"/>
          <p14:tracePt t="15778" x="5360988" y="2474913"/>
          <p14:tracePt t="15793" x="5324475" y="2474913"/>
          <p14:tracePt t="15810" x="5287963" y="2474913"/>
          <p14:tracePt t="15826" x="5268913" y="2474913"/>
          <p14:tracePt t="15843" x="5260975" y="2474913"/>
          <p14:tracePt t="15859" x="5251450" y="2474913"/>
          <p14:tracePt t="15876" x="5241925" y="2474913"/>
          <p14:tracePt t="15892" x="5232400" y="2474913"/>
          <p14:tracePt t="15910" x="5214938" y="2474913"/>
          <p14:tracePt t="15914" x="5205413" y="2474913"/>
          <p14:tracePt t="15927" x="5187950" y="2474913"/>
          <p14:tracePt t="15930" x="5159375" y="2474913"/>
          <p14:tracePt t="15943" x="5114925" y="2484438"/>
          <p14:tracePt t="15960" x="5032375" y="2492375"/>
          <p14:tracePt t="15963" x="4976813" y="2492375"/>
          <p14:tracePt t="15977" x="4867275" y="2528888"/>
          <p14:tracePt t="15993" x="4803775" y="2538413"/>
          <p14:tracePt t="16009" x="4757738" y="2538413"/>
          <p14:tracePt t="16012" x="4740275" y="2547938"/>
          <p14:tracePt t="16026" x="4721225" y="2547938"/>
          <p14:tracePt t="16043" x="4711700" y="2547938"/>
          <p14:tracePt t="16060" x="4694238" y="2547938"/>
          <p14:tracePt t="16096" x="4730750" y="2538413"/>
          <p14:tracePt t="16102" x="4803775" y="2538413"/>
          <p14:tracePt t="16110" x="4913313" y="2528888"/>
          <p14:tracePt t="16125" x="5224463" y="2528888"/>
          <p14:tracePt t="16143" x="5516563" y="2574925"/>
          <p14:tracePt t="16145" x="5597525" y="2593975"/>
          <p14:tracePt t="16160" x="5726113" y="2601913"/>
          <p14:tracePt t="16175" x="5789613" y="2611438"/>
          <p14:tracePt t="16192" x="5835650" y="2611438"/>
          <p14:tracePt t="16195" x="5845175" y="2611438"/>
          <p14:tracePt t="16210" x="5854700" y="2611438"/>
          <p14:tracePt t="16227" x="5862638" y="2611438"/>
          <p14:tracePt t="16230" x="5862638" y="2620963"/>
          <p14:tracePt t="16258" x="5862638" y="2630488"/>
          <p14:tracePt t="16265" x="5854700" y="2630488"/>
          <p14:tracePt t="16276" x="5845175" y="2630488"/>
          <p14:tracePt t="16278" x="5826125" y="2630488"/>
          <p14:tracePt t="16294" x="5699125" y="2630488"/>
          <p14:tracePt t="16309" x="5534025" y="2647950"/>
          <p14:tracePt t="16325" x="5378450" y="2647950"/>
          <p14:tracePt t="16328" x="5287963" y="2647950"/>
          <p14:tracePt t="16343" x="5141913" y="2657475"/>
          <p14:tracePt t="16359" x="4968875" y="2657475"/>
          <p14:tracePt t="16376" x="4821238" y="2657475"/>
          <p14:tracePt t="16378" x="4776788" y="2647950"/>
          <p14:tracePt t="16393" x="4711700" y="2647950"/>
          <p14:tracePt t="16409" x="4684713" y="2638425"/>
          <p14:tracePt t="16427" x="4657725" y="2638425"/>
          <p14:tracePt t="16443" x="4648200" y="2638425"/>
          <p14:tracePt t="16460" x="4630738" y="2638425"/>
          <p14:tracePt t="16518" x="4621213" y="2638425"/>
          <p14:tracePt t="18231" x="4621213" y="2630488"/>
          <p14:tracePt t="18238" x="4621213" y="2620963"/>
          <p14:tracePt t="18246" x="4621213" y="2611438"/>
          <p14:tracePt t="18260" x="4621213" y="2601913"/>
          <p14:tracePt t="18276" x="4621213" y="2593975"/>
          <p14:tracePt t="18278" x="4621213" y="2584450"/>
          <p14:tracePt t="18300" x="4630738" y="2574925"/>
          <p14:tracePt t="18314" x="4638675" y="2565400"/>
          <p14:tracePt t="18326" x="4638675" y="2557463"/>
          <p14:tracePt t="18342" x="4648200" y="2547938"/>
          <p14:tracePt t="18358" x="4657725" y="2547938"/>
          <p14:tracePt t="18375" x="4657725" y="2538413"/>
          <p14:tracePt t="18392" x="4667250" y="2538413"/>
          <p14:tracePt t="18420" x="4667250" y="2528888"/>
          <p14:tracePt t="18427" x="4657725" y="2528888"/>
          <p14:tracePt t="18443" x="4638675" y="2520950"/>
          <p14:tracePt t="18459" x="4630738" y="2520950"/>
          <p14:tracePt t="18476" x="4621213" y="2520950"/>
          <p14:tracePt t="18492" x="4611688" y="2520950"/>
          <p14:tracePt t="18509" x="4602163" y="2520950"/>
          <p14:tracePt t="18512" x="4594225" y="2520950"/>
          <p14:tracePt t="18533" x="4584700" y="2520950"/>
          <p14:tracePt t="18568" x="4575175" y="2520950"/>
          <p14:tracePt t="18589" x="4565650" y="2520950"/>
          <p14:tracePt t="18715" x="4565650" y="2528888"/>
          <p14:tracePt t="18765" x="4575175" y="2538413"/>
          <p14:tracePt t="18786" x="4584700" y="2538413"/>
          <p14:tracePt t="18800" x="4594225" y="2538413"/>
          <p14:tracePt t="18809" x="4602163" y="2538413"/>
          <p14:tracePt t="18825" x="4602163" y="2547938"/>
          <p14:tracePt t="18843" x="4621213" y="2547938"/>
          <p14:tracePt t="18845" x="4638675" y="2547938"/>
          <p14:tracePt t="18859" x="4675188" y="2547938"/>
          <p14:tracePt t="18875" x="4711700" y="2557463"/>
          <p14:tracePt t="18878" x="4740275" y="2565400"/>
          <p14:tracePt t="18893" x="4767263" y="2565400"/>
          <p14:tracePt t="18908" x="4784725" y="2574925"/>
          <p14:tracePt t="18925" x="4803775" y="2574925"/>
          <p14:tracePt t="18928" x="4813300" y="2574925"/>
          <p14:tracePt t="18942" x="4821238" y="2584450"/>
          <p14:tracePt t="18958" x="4830763" y="2593975"/>
          <p14:tracePt t="18990" x="4821238" y="2593975"/>
          <p14:tracePt t="18997" x="4803775" y="2593975"/>
          <p14:tracePt t="19012" x="4784725" y="2593975"/>
          <p14:tracePt t="19026" x="4776788" y="2593975"/>
          <p14:tracePt t="19042" x="4757738" y="2593975"/>
          <p14:tracePt t="19058" x="4748213" y="2593975"/>
          <p14:tracePt t="19075" x="4740275" y="2593975"/>
          <p14:tracePt t="19091" x="4748213" y="2593975"/>
          <p14:tracePt t="19108" x="5451475" y="2584450"/>
          <p14:tracePt t="19111" x="5899150" y="2557463"/>
          <p14:tracePt t="19125" x="7040563" y="2620963"/>
          <p14:tracePt t="19142" x="7999413" y="2740025"/>
          <p14:tracePt t="19145" x="8274050" y="2757488"/>
          <p14:tracePt t="19160" x="8794750" y="2757488"/>
          <p14:tracePt t="19175" x="9132888" y="2703513"/>
          <p14:tracePt t="19192" x="9451975" y="2638425"/>
          <p14:tracePt t="19195" x="9561513" y="2593975"/>
          <p14:tracePt t="19209" x="9734550" y="2547938"/>
          <p14:tracePt t="19224" x="9809163" y="2528888"/>
          <p14:tracePt t="19241" x="9826625" y="2528888"/>
          <p14:tracePt t="19244" x="9826625" y="2538413"/>
          <p14:tracePt t="19279" x="9826625" y="2547938"/>
          <p14:tracePt t="19286" x="9817100" y="2547938"/>
          <p14:tracePt t="19300" x="9799638" y="2547938"/>
          <p14:tracePt t="19309" x="9780588" y="2547938"/>
          <p14:tracePt t="19325" x="9753600" y="2547938"/>
          <p14:tracePt t="19342" x="9707563" y="2528888"/>
          <p14:tracePt t="19358" x="9680575" y="2520950"/>
          <p14:tracePt t="19374" x="9661525" y="2520950"/>
          <p14:tracePt t="19377" x="9661525" y="2511425"/>
          <p14:tracePt t="19393" x="9653588" y="2511425"/>
          <p14:tracePt t="19408" x="9644063" y="2511425"/>
          <p14:tracePt t="19425" x="9634538" y="2511425"/>
          <p14:tracePt t="19427" x="9625013" y="2511425"/>
          <p14:tracePt t="19442" x="9617075" y="2511425"/>
          <p14:tracePt t="19497" x="9607550" y="2511425"/>
          <p14:tracePt t="19518" x="9598025" y="2511425"/>
          <p14:tracePt t="19547" x="9588500" y="2511425"/>
          <p14:tracePt t="19575" x="9580563" y="2511425"/>
          <p14:tracePt t="19696" x="9588500" y="2511425"/>
          <p14:tracePt t="19703" x="9634538" y="2520950"/>
          <p14:tracePt t="19711" x="9918700" y="2574925"/>
          <p14:tracePt t="19726" x="10804525" y="2776538"/>
          <p14:tracePt t="19742" x="11552238" y="2995613"/>
          <p14:tracePt t="19745" x="11817350" y="3095625"/>
          <p14:tracePt t="21875" x="11461750" y="3022600"/>
          <p14:tracePt t="21890" x="10931525" y="2930525"/>
          <p14:tracePt t="21908" x="10393363" y="2840038"/>
          <p14:tracePt t="21924" x="10109200" y="2776538"/>
          <p14:tracePt t="21941" x="9899650" y="2720975"/>
          <p14:tracePt t="21944" x="9836150" y="2693988"/>
          <p14:tracePt t="21957" x="9717088" y="2684463"/>
          <p14:tracePt t="21975" x="9634538" y="2684463"/>
          <p14:tracePt t="21978" x="9617075" y="2674938"/>
          <p14:tracePt t="21992" x="9571038" y="2667000"/>
          <p14:tracePt t="22007" x="9551988" y="2657475"/>
          <p14:tracePt t="22024" x="9525000" y="2657475"/>
          <p14:tracePt t="22042" x="9507538" y="2657475"/>
          <p14:tracePt t="22060" x="9498013" y="2657475"/>
          <p14:tracePt t="22063" x="9488488" y="2657475"/>
          <p14:tracePt t="22073" x="9478963" y="2657475"/>
          <p14:tracePt t="22091" x="9471025" y="2657475"/>
          <p14:tracePt t="22093" x="9461500" y="2657475"/>
          <p14:tracePt t="22108" x="9451975" y="2667000"/>
          <p14:tracePt t="22124" x="9442450" y="2667000"/>
          <p14:tracePt t="22126" x="9424988" y="2667000"/>
          <p14:tracePt t="22140" x="9351963" y="2638425"/>
          <p14:tracePt t="22157" x="9186863" y="2574925"/>
          <p14:tracePt t="22175" x="8977313" y="2474913"/>
          <p14:tracePt t="22190" x="8940800" y="2438400"/>
          <p14:tracePt t="22207" x="8913813" y="2428875"/>
          <p14:tracePt t="22224" x="8904288" y="2428875"/>
          <p14:tracePt t="22240" x="8904288" y="2419350"/>
          <p14:tracePt t="22257" x="8894763" y="2401888"/>
          <p14:tracePt t="22273" x="8894763" y="2392363"/>
          <p14:tracePt t="22275" x="8894763" y="2382838"/>
          <p14:tracePt t="22290" x="8894763" y="2365375"/>
          <p14:tracePt t="22308" x="8894763" y="2355850"/>
          <p14:tracePt t="22323" x="8894763" y="2338388"/>
          <p14:tracePt t="22340" x="8894763" y="2328863"/>
          <p14:tracePt t="22358" x="8894763" y="2309813"/>
          <p14:tracePt t="22394" x="8894763" y="2301875"/>
          <p14:tracePt t="22421" x="8877300" y="2301875"/>
          <p14:tracePt t="22428" x="8867775" y="2292350"/>
          <p14:tracePt t="22440" x="8794750" y="2292350"/>
          <p14:tracePt t="22444" x="8612188" y="2292350"/>
          <p14:tracePt t="22457" x="7589838" y="2365375"/>
          <p14:tracePt t="22474" x="6913563" y="2346325"/>
          <p14:tracePt t="22477" x="6402388" y="2228850"/>
          <p14:tracePt t="22491" x="5689600" y="2009775"/>
          <p14:tracePt t="22507" x="4895850" y="1762125"/>
          <p14:tracePt t="22524" x="4319588" y="1543050"/>
          <p14:tracePt t="22527" x="4044950" y="1452563"/>
          <p14:tracePt t="22542" x="3708400" y="1323975"/>
          <p14:tracePt t="22557" x="3533775" y="1270000"/>
          <p14:tracePt t="22574" x="3489325" y="1270000"/>
          <p14:tracePt t="22577" x="3479800" y="1270000"/>
          <p14:tracePt t="22590" x="3470275" y="1270000"/>
          <p14:tracePt t="22618" x="3479800" y="1277938"/>
          <p14:tracePt t="22626" x="3489325" y="1287463"/>
          <p14:tracePt t="22641" x="3562350" y="1350963"/>
          <p14:tracePt t="22657" x="3798888" y="1497013"/>
          <p14:tracePt t="22674" x="4183063" y="1689100"/>
          <p14:tracePt t="22676" x="4529138" y="1844675"/>
          <p14:tracePt t="22690" x="5068888" y="2017713"/>
          <p14:tracePt t="22707" x="5451475" y="2146300"/>
          <p14:tracePt t="22710" x="5716588" y="2219325"/>
          <p14:tracePt t="22725" x="6000750" y="2265363"/>
          <p14:tracePt t="22740" x="6365875" y="2309813"/>
          <p14:tracePt t="22757" x="6748463" y="2309813"/>
          <p14:tracePt t="22760" x="6931025" y="2309813"/>
          <p14:tracePt t="22774" x="7388225" y="2265363"/>
          <p14:tracePt t="22790" x="7772400" y="2236788"/>
          <p14:tracePt t="22807" x="8237538" y="2173288"/>
          <p14:tracePt t="22810" x="8420100" y="2155825"/>
          <p14:tracePt t="22825" x="8658225" y="2082800"/>
          <p14:tracePt t="22840" x="8712200" y="2046288"/>
          <p14:tracePt t="22858" x="8785225" y="1990725"/>
          <p14:tracePt t="22874" x="8804275" y="1981200"/>
          <p14:tracePt t="22890" x="8812213" y="1973263"/>
          <p14:tracePt t="22894" x="8812213" y="1963738"/>
          <p14:tracePt t="22909" x="8812213" y="1954213"/>
          <p14:tracePt t="22928" x="8812213" y="1944688"/>
          <p14:tracePt t="22940" x="8785225" y="1944688"/>
          <p14:tracePt t="22957" x="7689850" y="1825625"/>
          <p14:tracePt t="22974" x="6840538" y="1735138"/>
          <p14:tracePt t="22990" x="6191250" y="1698625"/>
          <p14:tracePt t="22993" x="5918200" y="1679575"/>
          <p14:tracePt t="23007" x="5378450" y="1708150"/>
          <p14:tracePt t="23024" x="4995863" y="1771650"/>
          <p14:tracePt t="23027" x="4803775" y="1835150"/>
          <p14:tracePt t="23041" x="4557713" y="1908175"/>
          <p14:tracePt t="23057" x="4219575" y="2063750"/>
          <p14:tracePt t="23074" x="4017963" y="2200275"/>
          <p14:tracePt t="23077" x="3944938" y="2292350"/>
          <p14:tracePt t="23092" x="3881438" y="2382838"/>
          <p14:tracePt t="23106" x="3871913" y="2465388"/>
          <p14:tracePt t="23123" x="3917950" y="2565400"/>
          <p14:tracePt t="23124" x="3981450" y="2630488"/>
          <p14:tracePt t="23140" x="4302125" y="2767013"/>
          <p14:tracePt t="23156" x="4903788" y="2922588"/>
          <p14:tracePt t="23173" x="5407025" y="3013075"/>
          <p14:tracePt t="23175" x="5753100" y="3049588"/>
          <p14:tracePt t="25697" x="5818188" y="3041650"/>
          <p14:tracePt t="25706" x="5899150" y="2995613"/>
          <p14:tracePt t="25723" x="6137275" y="2849563"/>
          <p14:tracePt t="25726" x="6237288" y="2776538"/>
          <p14:tracePt t="25740" x="6465888" y="2630488"/>
          <p14:tracePt t="25757" x="6704013" y="2547938"/>
          <p14:tracePt t="25759" x="6767513" y="2501900"/>
          <p14:tracePt t="25774" x="6904038" y="2465388"/>
          <p14:tracePt t="25790" x="7023100" y="2447925"/>
          <p14:tracePt t="25806" x="7196138" y="2419350"/>
          <p14:tracePt t="25824" x="7451725" y="2438400"/>
          <p14:tracePt t="25839" x="7543800" y="2447925"/>
          <p14:tracePt t="25856" x="7570788" y="2447925"/>
          <p14:tracePt t="25859" x="7570788" y="2455863"/>
          <p14:tracePt t="25873" x="7580313" y="2455863"/>
          <p14:tracePt t="25890" x="7589838" y="2465388"/>
          <p14:tracePt t="25906" x="7597775" y="2465388"/>
          <p14:tracePt t="25945" x="7607300" y="2465388"/>
          <p14:tracePt t="25950" x="7607300" y="2474913"/>
          <p14:tracePt t="25957" x="7616825" y="2474913"/>
          <p14:tracePt t="25974" x="7626350" y="2484438"/>
          <p14:tracePt t="25989" x="7662863" y="2492375"/>
          <p14:tracePt t="26007" x="7743825" y="2511425"/>
          <p14:tracePt t="26022" x="7835900" y="2511425"/>
          <p14:tracePt t="26039" x="7918450" y="2520950"/>
          <p14:tracePt t="26042" x="7954963" y="2520950"/>
          <p14:tracePt t="26056" x="8035925" y="2520950"/>
          <p14:tracePt t="26072" x="8118475" y="2538413"/>
          <p14:tracePt t="26089" x="8174038" y="2538413"/>
          <p14:tracePt t="26092" x="8220075" y="2547938"/>
          <p14:tracePt t="26107" x="8264525" y="2547938"/>
          <p14:tracePt t="26122" x="8320088" y="2547938"/>
          <p14:tracePt t="26140" x="8383588" y="2547938"/>
          <p14:tracePt t="26142" x="8402638" y="2547938"/>
          <p14:tracePt t="26157" x="8420100" y="2547938"/>
          <p14:tracePt t="26173" x="8439150" y="2547938"/>
          <p14:tracePt t="26176" x="8456613" y="2547938"/>
          <p14:tracePt t="26190" x="8466138" y="2547938"/>
          <p14:tracePt t="26206" x="8483600" y="2547938"/>
          <p14:tracePt t="26225" x="8493125" y="2547938"/>
          <p14:tracePt t="26241" x="8502650" y="2547938"/>
          <p14:tracePt t="26261" x="8520113" y="2547938"/>
          <p14:tracePt t="26281" x="8529638" y="2547938"/>
          <p14:tracePt t="26291" x="8539163" y="2547938"/>
          <p14:tracePt t="26309" x="8548688" y="2547938"/>
          <p14:tracePt t="26345" x="8556625" y="2547938"/>
          <p14:tracePt t="26359" x="8566150" y="2547938"/>
          <p14:tracePt t="26366" x="8566150" y="2557463"/>
          <p14:tracePt t="26374" x="8585200" y="2557463"/>
          <p14:tracePt t="26389" x="8621713" y="2557463"/>
          <p14:tracePt t="26406" x="8648700" y="2565400"/>
          <p14:tracePt t="26423" x="8666163" y="2574925"/>
          <p14:tracePt t="26439" x="8685213" y="2584450"/>
          <p14:tracePt t="26456" x="8702675" y="2584450"/>
          <p14:tracePt t="26473" x="8721725" y="2593975"/>
          <p14:tracePt t="26493" x="8731250" y="2593975"/>
          <p14:tracePt t="26506" x="8739188" y="2593975"/>
          <p14:tracePt t="26523" x="8748713" y="2593975"/>
          <p14:tracePt t="26563" x="8739188" y="2593975"/>
          <p14:tracePt t="26570" x="8721725" y="2593975"/>
          <p14:tracePt t="26577" x="8702675" y="2593975"/>
          <p14:tracePt t="26588" x="8694738" y="2593975"/>
          <p14:tracePt t="26591" x="8675688" y="2593975"/>
          <p14:tracePt t="26606" x="8648700" y="2593975"/>
          <p14:tracePt t="26622" x="8629650" y="2593975"/>
          <p14:tracePt t="26639" x="8621713" y="2601913"/>
          <p14:tracePt t="26641" x="8612188" y="2601913"/>
          <p14:tracePt t="26656" x="8602663" y="2611438"/>
          <p14:tracePt t="26672" x="8593138" y="2611438"/>
          <p14:tracePt t="26704" x="8612188" y="2601913"/>
          <p14:tracePt t="26712" x="8639175" y="2593975"/>
          <p14:tracePt t="26722" x="8666163" y="2593975"/>
          <p14:tracePt t="26725" x="8702675" y="2584450"/>
          <p14:tracePt t="26741" x="8767763" y="2565400"/>
          <p14:tracePt t="26756" x="8804275" y="2557463"/>
          <p14:tracePt t="26773" x="8831263" y="2547938"/>
          <p14:tracePt t="26775" x="8848725" y="2547938"/>
          <p14:tracePt t="26796" x="8858250" y="2547938"/>
          <p14:tracePt t="26805" x="8858250" y="2538413"/>
          <p14:tracePt t="26822" x="8867775" y="2538413"/>
          <p14:tracePt t="26839" x="8877300" y="2538413"/>
          <p14:tracePt t="26880" x="8867775" y="2538413"/>
          <p14:tracePt t="26887" x="8858250" y="2538413"/>
          <p14:tracePt t="26901" x="8848725" y="2538413"/>
          <p14:tracePt t="26915" x="8840788" y="2538413"/>
          <p14:tracePt t="26925" x="8831263" y="2538413"/>
          <p14:tracePt t="26939" x="8821738" y="2538413"/>
          <p14:tracePt t="26964" x="8831263" y="2538413"/>
          <p14:tracePt t="26974" x="8840788" y="2538413"/>
          <p14:tracePt t="26990" x="8867775" y="2538413"/>
          <p14:tracePt t="26993" x="8894763" y="2528888"/>
          <p14:tracePt t="27006" x="8931275" y="2528888"/>
          <p14:tracePt t="27022" x="8940800" y="2528888"/>
          <p14:tracePt t="27039" x="8959850" y="2528888"/>
          <p14:tracePt t="27043" x="8967788" y="2528888"/>
          <p14:tracePt t="27063" x="8977313" y="2528888"/>
          <p14:tracePt t="27098" x="8967788" y="2538413"/>
          <p14:tracePt t="27107" x="8959850" y="2538413"/>
          <p14:tracePt t="27113" x="8940800" y="2538413"/>
          <p14:tracePt t="27127" x="8931275" y="2547938"/>
          <p14:tracePt t="29120" x="9077325" y="2574925"/>
          <p14:tracePt t="29127" x="9259888" y="2601913"/>
          <p14:tracePt t="29138" x="9551988" y="2657475"/>
          <p14:tracePt t="29142" x="9845675" y="2740025"/>
          <p14:tracePt t="29156" x="10383838" y="2830513"/>
          <p14:tracePt t="29172" x="10768013" y="2857500"/>
          <p14:tracePt t="29189" x="11114088" y="2922588"/>
          <p14:tracePt t="29191" x="11260138" y="2940050"/>
          <p14:tracePt t="29205" x="11561763" y="2986088"/>
          <p14:tracePt t="29222" x="11771313" y="3041650"/>
          <p14:tracePt t="29239" x="11990388" y="3132138"/>
          <p14:tracePt t="29254" x="12091988" y="3151188"/>
          <p14:tracePt t="29272" x="12182475" y="3178175"/>
          <p14:tracePt t="33051" x="11790363" y="3689350"/>
          <p14:tracePt t="33058" x="11588750" y="3689350"/>
          <p14:tracePt t="33070" x="11279188" y="3670300"/>
          <p14:tracePt t="33073" x="11050588" y="3652838"/>
          <p14:tracePt t="33087" x="10264775" y="3543300"/>
          <p14:tracePt t="33103" x="9617075" y="3524250"/>
          <p14:tracePt t="33121" x="8794750" y="3506788"/>
          <p14:tracePt t="33123" x="8410575" y="3479800"/>
          <p14:tracePt t="33138" x="7653338" y="3487738"/>
          <p14:tracePt t="33154" x="7215188" y="3524250"/>
          <p14:tracePt t="33156" x="7032625" y="3524250"/>
          <p14:tracePt t="33173" x="6757988" y="3524250"/>
          <p14:tracePt t="33187" x="6557963" y="3506788"/>
          <p14:tracePt t="33203" x="6392863" y="3424238"/>
          <p14:tracePt t="33206" x="6329363" y="3387725"/>
          <p14:tracePt t="33222" x="6210300" y="3287713"/>
          <p14:tracePt t="33237" x="6127750" y="3205163"/>
          <p14:tracePt t="33253" x="6054725" y="3159125"/>
          <p14:tracePt t="33256" x="6027738" y="3132138"/>
          <p14:tracePt t="33270" x="5972175" y="3086100"/>
          <p14:tracePt t="33287" x="5918200" y="3068638"/>
          <p14:tracePt t="33291" x="5854700" y="3049588"/>
          <p14:tracePt t="33306" x="5689600" y="3022600"/>
          <p14:tracePt t="33320" x="5443538" y="3005138"/>
          <p14:tracePt t="33337" x="5187950" y="3005138"/>
          <p14:tracePt t="33340" x="5005388" y="3005138"/>
          <p14:tracePt t="33355" x="4784725" y="3013075"/>
          <p14:tracePt t="33370" x="4511675" y="3041650"/>
          <p14:tracePt t="33387" x="4183063" y="3049588"/>
          <p14:tracePt t="33390" x="4054475" y="3049588"/>
          <p14:tracePt t="33404" x="3689350" y="3032125"/>
          <p14:tracePt t="33421" x="3397250" y="3022600"/>
          <p14:tracePt t="33425" x="3232150" y="3022600"/>
          <p14:tracePt t="33437" x="3141663" y="2995613"/>
          <p14:tracePt t="33439" x="3059113" y="2976563"/>
          <p14:tracePt t="33453" x="2949575" y="2930525"/>
          <p14:tracePt t="33470" x="2913063" y="2913063"/>
          <p14:tracePt t="33487" x="2886075" y="2876550"/>
          <p14:tracePt t="33819" x="2822575" y="2876550"/>
          <p14:tracePt t="33827" x="2713038" y="2876550"/>
          <p14:tracePt t="33837" x="2640013" y="2876550"/>
          <p14:tracePt t="33840" x="2557463" y="2876550"/>
          <p14:tracePt t="33855" x="2411413" y="2876550"/>
          <p14:tracePt t="33870" x="2246313" y="2876550"/>
          <p14:tracePt t="33887" x="2136775" y="2913063"/>
          <p14:tracePt t="33890" x="2063750" y="2930525"/>
          <p14:tracePt t="33904" x="2000250" y="2959100"/>
          <p14:tracePt t="33921" x="1954213" y="2976563"/>
          <p14:tracePt t="33938" x="1881188" y="3032125"/>
          <p14:tracePt t="33953" x="1854200" y="3049588"/>
          <p14:tracePt t="33970" x="1854200" y="3078163"/>
          <p14:tracePt t="33988" x="1827213" y="3114675"/>
          <p14:tracePt t="34004" x="1817688" y="3151188"/>
          <p14:tracePt t="34020" x="1817688" y="3168650"/>
          <p14:tracePt t="34023" x="1817688" y="3178175"/>
          <p14:tracePt t="34037" x="1817688" y="3205163"/>
          <p14:tracePt t="34053" x="1827213" y="3232150"/>
          <p14:tracePt t="34070" x="1863725" y="3278188"/>
          <p14:tracePt t="34072" x="1881188" y="3324225"/>
          <p14:tracePt t="34087" x="1936750" y="3360738"/>
          <p14:tracePt t="34089" x="1944688" y="3378200"/>
          <p14:tracePt t="34104" x="1990725" y="3414713"/>
          <p14:tracePt t="34108" x="2009775" y="3433763"/>
          <p14:tracePt t="34120" x="2017713" y="3443288"/>
          <p14:tracePt t="34123" x="2027238" y="3460750"/>
          <p14:tracePt t="34137" x="2046288" y="3460750"/>
          <p14:tracePt t="34140" x="2054225" y="3470275"/>
          <p14:tracePt t="34154" x="2073275" y="3479800"/>
          <p14:tracePt t="34171" x="2090738" y="3487738"/>
          <p14:tracePt t="34186" x="2100263" y="3487738"/>
          <p14:tracePt t="34204" x="2109788" y="3487738"/>
          <p14:tracePt t="34206" x="2119313" y="3487738"/>
          <p14:tracePt t="34227" x="2136775" y="3487738"/>
          <p14:tracePt t="34256" x="2146300" y="3487738"/>
          <p14:tracePt t="34276" x="2155825" y="3470275"/>
          <p14:tracePt t="34291" x="2155825" y="3460750"/>
          <p14:tracePt t="34298" x="2163763" y="3460750"/>
          <p14:tracePt t="34311" x="2163763" y="3451225"/>
          <p14:tracePt t="34333" x="2163763" y="3443288"/>
          <p14:tracePt t="34341" x="2182813" y="3433763"/>
          <p14:tracePt t="34354" x="2200275" y="3424238"/>
          <p14:tracePt t="34370" x="2246313" y="3424238"/>
          <p14:tracePt t="34387" x="2338388" y="3424238"/>
          <p14:tracePt t="34389" x="2438400" y="3451225"/>
          <p14:tracePt t="34404" x="2720975" y="3524250"/>
          <p14:tracePt t="34420" x="3032125" y="3597275"/>
          <p14:tracePt t="34438" x="3260725" y="3633788"/>
          <p14:tracePt t="34440" x="3370263" y="3633788"/>
          <p14:tracePt t="34453" x="3424238" y="3633788"/>
          <p14:tracePt t="34455" x="3497263" y="3633788"/>
          <p14:tracePt t="34470" x="3616325" y="3606800"/>
          <p14:tracePt t="34487" x="3716338" y="3589338"/>
          <p14:tracePt t="34489" x="3752850" y="3570288"/>
          <p14:tracePt t="34503" x="3808413" y="3552825"/>
          <p14:tracePt t="34520" x="3825875" y="3552825"/>
          <p14:tracePt t="34523" x="3835400" y="3543300"/>
          <p14:tracePt t="34538" x="3844925" y="3543300"/>
          <p14:tracePt t="34553" x="3854450" y="3543300"/>
          <p14:tracePt t="34601" x="3862388" y="3543300"/>
          <p14:tracePt t="34615" x="3862388" y="3533775"/>
          <p14:tracePt t="34629" x="3862388" y="3524250"/>
          <p14:tracePt t="34638" x="3854450" y="3524250"/>
          <p14:tracePt t="34654" x="3808413" y="3506788"/>
          <p14:tracePt t="34657" x="3771900" y="3487738"/>
          <p14:tracePt t="34671" x="3635375" y="3443288"/>
          <p14:tracePt t="34686" x="3497263" y="3387725"/>
          <p14:tracePt t="34703" x="3270250" y="3333750"/>
          <p14:tracePt t="34706" x="3178175" y="3324225"/>
          <p14:tracePt t="34721" x="2968625" y="3260725"/>
          <p14:tracePt t="34737" x="2757488" y="3224213"/>
          <p14:tracePt t="34753" x="2620963" y="3205163"/>
          <p14:tracePt t="34756" x="2566988" y="3205163"/>
          <p14:tracePt t="34771" x="2530475" y="3195638"/>
          <p14:tracePt t="34787" x="2484438" y="3195638"/>
          <p14:tracePt t="34803" x="2465388" y="3195638"/>
          <p14:tracePt t="34806" x="2457450" y="3195638"/>
          <p14:tracePt t="34826" x="2447925" y="3195638"/>
          <p14:tracePt t="34836" x="2438400" y="3195638"/>
          <p14:tracePt t="34853" x="2419350" y="3195638"/>
          <p14:tracePt t="34870" x="2401888" y="3195638"/>
          <p14:tracePt t="34886" x="2392363" y="3195638"/>
          <p14:tracePt t="34890" x="2382838" y="3205163"/>
          <p14:tracePt t="34904" x="2374900" y="3214688"/>
          <p14:tracePt t="34919" x="2355850" y="3224213"/>
          <p14:tracePt t="34937" x="2338388" y="3232150"/>
          <p14:tracePt t="34954" x="2328863" y="3241675"/>
          <p14:tracePt t="34970" x="2319338" y="3251200"/>
          <p14:tracePt t="34986" x="2319338" y="3260725"/>
          <p14:tracePt t="34989" x="2319338" y="3268663"/>
          <p14:tracePt t="35003" x="2319338" y="3278188"/>
          <p14:tracePt t="35005" x="2328863" y="3287713"/>
          <p14:tracePt t="35020" x="2392363" y="3305175"/>
          <p14:tracePt t="35037" x="2903538" y="3351213"/>
          <p14:tracePt t="35053" x="3416300" y="3305175"/>
          <p14:tracePt t="35069" x="3752850" y="3260725"/>
          <p14:tracePt t="35087" x="4292600" y="3195638"/>
          <p14:tracePt t="35104" x="4684713" y="3178175"/>
          <p14:tracePt t="35119" x="5032375" y="3178175"/>
          <p14:tracePt t="35122" x="5159375" y="3178175"/>
          <p14:tracePt t="35138" x="5516563" y="3178175"/>
          <p14:tracePt t="35154" x="5845175" y="3187700"/>
          <p14:tracePt t="35158" x="6045200" y="3187700"/>
          <p14:tracePt t="35173" x="6319838" y="3195638"/>
          <p14:tracePt t="35186" x="6594475" y="3195638"/>
          <p14:tracePt t="35203" x="6804025" y="3195638"/>
          <p14:tracePt t="35206" x="6858000" y="3195638"/>
          <p14:tracePt t="35221" x="6959600" y="3214688"/>
          <p14:tracePt t="35237" x="7059613" y="3224213"/>
          <p14:tracePt t="35254" x="7205663" y="3224213"/>
          <p14:tracePt t="35257" x="7278688" y="3224213"/>
          <p14:tracePt t="35271" x="7451725" y="3232150"/>
          <p14:tracePt t="35286" x="7616825" y="3278188"/>
          <p14:tracePt t="35303" x="7707313" y="3297238"/>
          <p14:tracePt t="35306" x="7772400" y="3324225"/>
          <p14:tracePt t="35320" x="7845425" y="3341688"/>
          <p14:tracePt t="35336" x="7889875" y="3341688"/>
          <p14:tracePt t="35354" x="7918450" y="3351213"/>
          <p14:tracePt t="35594" x="8045450" y="3314700"/>
          <p14:tracePt t="35601" x="8256588" y="3268663"/>
          <p14:tracePt t="35609" x="8383588" y="3268663"/>
          <p14:tracePt t="35619" x="8529638" y="3268663"/>
          <p14:tracePt t="35637" x="8794750" y="3314700"/>
          <p14:tracePt t="35654" x="8885238" y="3370263"/>
          <p14:tracePt t="35671" x="8950325" y="3433763"/>
          <p14:tracePt t="35673" x="8977313" y="3451225"/>
          <p14:tracePt t="35687" x="8986838" y="3470275"/>
          <p14:tracePt t="35704" x="8996363" y="3479800"/>
          <p14:tracePt t="35708" x="8996363" y="3487738"/>
          <p14:tracePt t="35728" x="8996363" y="3497263"/>
          <p14:tracePt t="35756" x="8996363" y="3506788"/>
          <p14:tracePt t="35812" x="8986838" y="3516313"/>
          <p14:tracePt t="35834" x="8977313" y="3524250"/>
          <p14:tracePt t="35848" x="8967788" y="3533775"/>
          <p14:tracePt t="35862" x="8959850" y="3543300"/>
          <p14:tracePt t="35870" x="8940800" y="3543300"/>
          <p14:tracePt t="35886" x="8913813" y="3543300"/>
          <p14:tracePt t="35893" x="8894763" y="3552825"/>
          <p14:tracePt t="35902" x="8877300" y="3552825"/>
          <p14:tracePt t="35919" x="8702675" y="3533775"/>
          <p14:tracePt t="35936" x="8466138" y="3451225"/>
          <p14:tracePt t="35954" x="8091488" y="3314700"/>
          <p14:tracePt t="35969" x="7789863" y="3214688"/>
          <p14:tracePt t="35986" x="7388225" y="3095625"/>
          <p14:tracePt t="35988" x="7232650" y="3068638"/>
          <p14:tracePt t="36003" x="6886575" y="3013075"/>
          <p14:tracePt t="36019" x="6611938" y="2976563"/>
          <p14:tracePt t="36036" x="6319838" y="2949575"/>
          <p14:tracePt t="36038" x="6154738" y="2930525"/>
          <p14:tracePt t="36053" x="5862638" y="2930525"/>
          <p14:tracePt t="36069" x="5607050" y="2940050"/>
          <p14:tracePt t="36087" x="5195888" y="2968625"/>
          <p14:tracePt t="36103" x="4959350" y="2995613"/>
          <p14:tracePt t="36119" x="4784725" y="3022600"/>
          <p14:tracePt t="36137" x="4594225" y="3049588"/>
          <p14:tracePt t="36153" x="4492625" y="3059113"/>
          <p14:tracePt t="36169" x="4419600" y="3068638"/>
          <p14:tracePt t="36172" x="4383088" y="3078163"/>
          <p14:tracePt t="36187" x="4246563" y="3105150"/>
          <p14:tracePt t="36203" x="4073525" y="3168650"/>
          <p14:tracePt t="36220" x="3890963" y="3241675"/>
          <p14:tracePt t="36222" x="3825875" y="3260725"/>
          <p14:tracePt t="36237" x="3771900" y="3305175"/>
          <p14:tracePt t="36252" x="3744913" y="3314700"/>
          <p14:tracePt t="36269" x="3735388" y="3324225"/>
          <p14:tracePt t="36272" x="3725863" y="3333750"/>
          <p14:tracePt t="36286" x="3725863" y="3341688"/>
          <p14:tracePt t="36302" x="3716338" y="3341688"/>
          <p14:tracePt t="36320" x="3708400" y="3341688"/>
          <p14:tracePt t="36362" x="3708400" y="3351213"/>
          <p14:tracePt t="36384" x="3708400" y="3360738"/>
          <p14:tracePt t="36405" x="3716338" y="3360738"/>
          <p14:tracePt t="36412" x="3725863" y="3360738"/>
          <p14:tracePt t="36420" x="3781425" y="3378200"/>
          <p14:tracePt t="36436" x="4173538" y="3397250"/>
          <p14:tracePt t="36453" x="4784725" y="3414713"/>
          <p14:tracePt t="36455" x="5022850" y="3387725"/>
          <p14:tracePt t="36470" x="5434013" y="3360738"/>
          <p14:tracePt t="36486" x="5735638" y="3324225"/>
          <p14:tracePt t="36504" x="6210300" y="3351213"/>
          <p14:tracePt t="36519" x="6557963" y="3443288"/>
          <p14:tracePt t="36536" x="6894513" y="3552825"/>
          <p14:tracePt t="36539" x="7023100" y="3597275"/>
          <p14:tracePt t="36554" x="7232650" y="3633788"/>
          <p14:tracePt t="36571" x="7351713" y="3662363"/>
          <p14:tracePt t="36575" x="7397750" y="3670300"/>
          <p14:tracePt t="36586" x="7424738" y="3670300"/>
          <p14:tracePt t="36588" x="7451725" y="3670300"/>
          <p14:tracePt t="36603" x="7488238" y="3670300"/>
          <p14:tracePt t="36619" x="7507288" y="3652838"/>
          <p14:tracePt t="36637" x="7516813" y="3643313"/>
          <p14:tracePt t="36653" x="7534275" y="3633788"/>
          <p14:tracePt t="36669" x="7561263" y="3616325"/>
          <p14:tracePt t="36687" x="7589838" y="3589338"/>
          <p14:tracePt t="36703" x="7616825" y="3579813"/>
          <p14:tracePt t="36720" x="7643813" y="3570288"/>
          <p14:tracePt t="36723" x="7670800" y="3552825"/>
          <p14:tracePt t="36737" x="7726363" y="3543300"/>
          <p14:tracePt t="36752" x="7789863" y="3543300"/>
          <p14:tracePt t="36771" x="7962900" y="3533775"/>
          <p14:tracePt t="36786" x="8035925" y="3533775"/>
          <p14:tracePt t="36788" x="8108950" y="3533775"/>
          <p14:tracePt t="36803" x="8301038" y="3533775"/>
          <p14:tracePt t="36806" x="8429625" y="3560763"/>
          <p14:tracePt t="36820" x="8520113" y="3579813"/>
          <p14:tracePt t="36822" x="8566150" y="3579813"/>
          <p14:tracePt t="36835" x="8612188" y="3589338"/>
          <p14:tracePt t="36852" x="8639175" y="3589338"/>
          <p14:tracePt t="36855" x="8658225" y="3589338"/>
          <p14:tracePt t="36876" x="8675688" y="3589338"/>
          <p14:tracePt t="36891" x="8694738" y="3589338"/>
          <p14:tracePt t="36902" x="8702675" y="3579813"/>
          <p14:tracePt t="36905" x="8712200" y="3579813"/>
          <p14:tracePt t="36919" x="8731250" y="3570288"/>
          <p14:tracePt t="36940" x="8739188" y="3560763"/>
          <p14:tracePt t="36954" x="8758238" y="3560763"/>
          <p14:tracePt t="36975" x="8767763" y="3560763"/>
          <p14:tracePt t="36985" x="8775700" y="3560763"/>
          <p14:tracePt t="37003" x="8785225" y="3560763"/>
          <p14:tracePt t="37019" x="8794750" y="3560763"/>
          <p14:tracePt t="37038" x="8794750" y="3552825"/>
          <p14:tracePt t="37060" x="8785225" y="3543300"/>
          <p14:tracePt t="37070" x="8767763" y="3533775"/>
          <p14:tracePt t="37086" x="8593138" y="3497263"/>
          <p14:tracePt t="37089" x="8429625" y="3460750"/>
          <p14:tracePt t="37103" x="8283575" y="3433763"/>
          <p14:tracePt t="37105" x="8108950" y="3387725"/>
          <p14:tracePt t="37119" x="7991475" y="3351213"/>
          <p14:tracePt t="37135" x="7945438" y="3351213"/>
          <p14:tracePt t="37138" x="7945438" y="3341688"/>
          <p14:tracePt t="37153" x="7926388" y="3341688"/>
          <p14:tracePt t="37201" x="7926388" y="3333750"/>
          <p14:tracePt t="37208" x="7945438" y="3333750"/>
          <p14:tracePt t="37219" x="7999413" y="3333750"/>
          <p14:tracePt t="37222" x="8147050" y="3333750"/>
          <p14:tracePt t="37236" x="8456613" y="3341688"/>
          <p14:tracePt t="37252" x="8639175" y="3370263"/>
          <p14:tracePt t="37269" x="8758238" y="3378200"/>
          <p14:tracePt t="37272" x="8804275" y="3387725"/>
          <p14:tracePt t="37287" x="8848725" y="3387725"/>
          <p14:tracePt t="37302" x="8894763" y="3397250"/>
          <p14:tracePt t="37319" x="8940800" y="3397250"/>
          <p14:tracePt t="37322" x="8950325" y="3397250"/>
          <p14:tracePt t="37336" x="8996363" y="3397250"/>
          <p14:tracePt t="37352" x="9040813" y="3397250"/>
          <p14:tracePt t="37370" x="9096375" y="3387725"/>
          <p14:tracePt t="37385" x="9132888" y="3387725"/>
          <p14:tracePt t="37402" x="9150350" y="3387725"/>
          <p14:tracePt t="37405" x="9159875" y="3387725"/>
          <p14:tracePt t="37420" x="9178925" y="3387725"/>
          <p14:tracePt t="37435" x="9196388" y="3387725"/>
          <p14:tracePt t="37452" x="9215438" y="3387725"/>
          <p14:tracePt t="37470" x="9223375" y="3397250"/>
          <p14:tracePt t="37486" x="9232900" y="3397250"/>
          <p14:tracePt t="37502" x="9242425" y="3406775"/>
          <p14:tracePt t="37519" x="9232900" y="3406775"/>
          <p14:tracePt t="37522" x="9223375" y="3414713"/>
          <p14:tracePt t="37535" x="8894763" y="3414713"/>
          <p14:tracePt t="37553" x="7626350" y="3314700"/>
          <p14:tracePt t="37569" x="6967538" y="3251200"/>
          <p14:tracePt t="37585" x="6392863" y="3260725"/>
          <p14:tracePt t="37588" x="5908675" y="3278188"/>
          <p14:tracePt t="37604" x="5260975" y="3305175"/>
          <p14:tracePt t="37619" x="4502150" y="3324225"/>
          <p14:tracePt t="37636" x="3862388" y="3305175"/>
          <p14:tracePt t="37638" x="3698875" y="3305175"/>
          <p14:tracePt t="37653" x="3287713" y="3260725"/>
          <p14:tracePt t="37669" x="3032125" y="3251200"/>
          <p14:tracePt t="37686" x="2859088" y="3224213"/>
          <p14:tracePt t="37688" x="2803525" y="3224213"/>
          <p14:tracePt t="37702" x="2657475" y="3205163"/>
          <p14:tracePt t="37719" x="2557463" y="3195638"/>
          <p14:tracePt t="37737" x="2493963" y="3178175"/>
          <p14:tracePt t="37753" x="2457450" y="3178175"/>
          <p14:tracePt t="37769" x="2419350" y="3168650"/>
          <p14:tracePt t="37772" x="2411413" y="3159125"/>
          <p14:tracePt t="37786" x="2382838" y="3159125"/>
          <p14:tracePt t="37802" x="2365375" y="3159125"/>
          <p14:tracePt t="37819" x="2338388" y="3151188"/>
          <p14:tracePt t="37822" x="2309813" y="3151188"/>
          <p14:tracePt t="37836" x="2236788" y="3151188"/>
          <p14:tracePt t="37852" x="2100263" y="3159125"/>
          <p14:tracePt t="37869" x="1954213" y="3168650"/>
          <p14:tracePt t="37872" x="1908175" y="3178175"/>
          <p14:tracePt t="37886" x="1827213" y="3187700"/>
          <p14:tracePt t="37902" x="1781175" y="3187700"/>
          <p14:tracePt t="37905" x="1762125" y="3187700"/>
          <p14:tracePt t="37919" x="1744663" y="3195638"/>
          <p14:tracePt t="37921" x="1735138" y="3195638"/>
          <p14:tracePt t="37935" x="1717675" y="3195638"/>
          <p14:tracePt t="37952" x="1708150" y="3195638"/>
          <p14:tracePt t="37956" x="1698625" y="3195638"/>
          <p14:tracePt t="37997" x="1698625" y="3205163"/>
          <p14:tracePt t="38011" x="1698625" y="3214688"/>
          <p14:tracePt t="38020" x="1708150" y="3224213"/>
          <p14:tracePt t="38035" x="1744663" y="3241675"/>
          <p14:tracePt t="38054" x="1798638" y="3268663"/>
          <p14:tracePt t="38069" x="1835150" y="3278188"/>
          <p14:tracePt t="38085" x="1854200" y="3287713"/>
          <p14:tracePt t="38103" x="1871663" y="3297238"/>
          <p14:tracePt t="38119" x="1890713" y="3297238"/>
          <p14:tracePt t="38136" x="1900238" y="3297238"/>
          <p14:tracePt t="38139" x="1908175" y="3297238"/>
          <p14:tracePt t="38153" x="1917700" y="3297238"/>
          <p14:tracePt t="38168" x="1927225" y="3297238"/>
          <p14:tracePt t="38243" x="1917700" y="3297238"/>
          <p14:tracePt t="38252" x="1908175" y="3297238"/>
          <p14:tracePt t="38258" x="1900238" y="3297238"/>
          <p14:tracePt t="38270" x="1881188" y="3305175"/>
          <p14:tracePt t="38273" x="1871663" y="3305175"/>
          <p14:tracePt t="38287" x="1863725" y="3305175"/>
          <p14:tracePt t="38302" x="1835150" y="3314700"/>
          <p14:tracePt t="38318" x="1827213" y="3314700"/>
          <p14:tracePt t="38321" x="1817688" y="3314700"/>
          <p14:tracePt t="38336" x="1808163" y="3314700"/>
          <p14:tracePt t="38352" x="1798638" y="3314700"/>
          <p14:tracePt t="38368" x="1781175" y="3314700"/>
          <p14:tracePt t="38371" x="1771650" y="3314700"/>
          <p14:tracePt t="38386" x="1754188" y="3314700"/>
          <p14:tracePt t="38406" x="1744663" y="3314700"/>
          <p14:tracePt t="38419" x="1735138" y="3314700"/>
          <p14:tracePt t="38435" x="1717675" y="3314700"/>
          <p14:tracePt t="38453" x="1698625" y="3314700"/>
          <p14:tracePt t="38469" x="1671638" y="3324225"/>
          <p14:tracePt t="38486" x="1662113" y="3324225"/>
          <p14:tracePt t="38502" x="1644650" y="3324225"/>
          <p14:tracePt t="38518" x="1635125" y="3324225"/>
          <p14:tracePt t="38535" x="1625600" y="3324225"/>
          <p14:tracePt t="38552" x="1606550" y="3324225"/>
          <p14:tracePt t="38568" x="1598613" y="3324225"/>
          <p14:tracePt t="38589" x="1589088" y="3324225"/>
          <p14:tracePt t="38610" x="1589088" y="3314700"/>
          <p14:tracePt t="38618" x="1598613" y="3314700"/>
          <p14:tracePt t="38636" x="1644650" y="3287713"/>
          <p14:tracePt t="38639" x="1671638" y="3278188"/>
          <p14:tracePt t="38653" x="1781175" y="3232150"/>
          <p14:tracePt t="38669" x="1990725" y="3151188"/>
          <p14:tracePt t="38685" x="2163763" y="3105150"/>
          <p14:tracePt t="38688" x="2236788" y="3105150"/>
          <p14:tracePt t="38702" x="2265363" y="3105150"/>
          <p14:tracePt t="38704" x="2309813" y="3105150"/>
          <p14:tracePt t="38718" x="2346325" y="3122613"/>
          <p14:tracePt t="38736" x="2382838" y="3132138"/>
          <p14:tracePt t="38754" x="2392363" y="3141663"/>
          <p14:tracePt t="38769" x="2401888" y="3151188"/>
          <p14:tracePt t="38787" x="2411413" y="3168650"/>
          <p14:tracePt t="38807" x="2419350" y="3178175"/>
          <p14:tracePt t="38835" x="2419350" y="3187700"/>
          <p14:tracePt t="39005" x="2419350" y="3195638"/>
          <p14:tracePt t="39040" x="2401888" y="3205163"/>
          <p14:tracePt t="39047" x="2382838" y="3205163"/>
          <p14:tracePt t="39054" x="2374900" y="3205163"/>
          <p14:tracePt t="39068" x="2365375" y="3205163"/>
          <p14:tracePt t="39070" x="2328863" y="3205163"/>
          <p14:tracePt t="39085" x="2301875" y="3205163"/>
          <p14:tracePt t="39102" x="2236788" y="3205163"/>
          <p14:tracePt t="39104" x="2209800" y="3205163"/>
          <p14:tracePt t="39119" x="2173288" y="3205163"/>
          <p14:tracePt t="39135" x="2136775" y="3205163"/>
          <p14:tracePt t="39153" x="2100263" y="3205163"/>
          <p14:tracePt t="39169" x="2073275" y="3205163"/>
          <p14:tracePt t="39186" x="2046288" y="3205163"/>
          <p14:tracePt t="39189" x="2036763" y="3205163"/>
          <p14:tracePt t="39203" x="2027238" y="3205163"/>
          <p14:tracePt t="39218" x="2000250" y="3205163"/>
          <p14:tracePt t="39235" x="1981200" y="3214688"/>
          <p14:tracePt t="39238" x="1973263" y="3214688"/>
          <p14:tracePt t="39258" x="1963738" y="3214688"/>
          <p14:tracePt t="39268" x="1954213" y="3214688"/>
          <p14:tracePt t="39286" x="1944688" y="3214688"/>
          <p14:tracePt t="39302" x="1936750" y="3214688"/>
          <p14:tracePt t="39319" x="1927225" y="3214688"/>
          <p14:tracePt t="39336" x="1917700" y="3214688"/>
          <p14:tracePt t="39357" x="1908175" y="3214688"/>
          <p14:tracePt t="39406" x="1908175" y="3224213"/>
          <p14:tracePt t="39413" x="1917700" y="3224213"/>
          <p14:tracePt t="39420" x="1917700" y="3232150"/>
          <p14:tracePt t="39436" x="1944688" y="3251200"/>
          <p14:tracePt t="39451" x="1973263" y="3260725"/>
          <p14:tracePt t="39469" x="1990725" y="3278188"/>
          <p14:tracePt t="39485" x="2009775" y="3278188"/>
          <p14:tracePt t="39501" x="2017713" y="3297238"/>
          <p14:tracePt t="39519" x="2036763" y="3314700"/>
          <p14:tracePt t="39548" x="2046288" y="3314700"/>
          <p14:tracePt t="39569" x="2054225" y="3324225"/>
          <p14:tracePt t="39596" x="2063750" y="3333750"/>
          <p14:tracePt t="39618" x="2073275" y="3333750"/>
          <p14:tracePt t="39653" x="2082800" y="3333750"/>
          <p14:tracePt t="39724" x="2090738" y="3333750"/>
          <p14:tracePt t="39772" x="2100263" y="3333750"/>
          <p14:tracePt t="39786" x="2119313" y="3333750"/>
          <p14:tracePt t="39802" x="2127250" y="3324225"/>
          <p14:tracePt t="39810" x="2136775" y="3324225"/>
          <p14:tracePt t="39818" x="2146300" y="3324225"/>
          <p14:tracePt t="39836" x="2155825" y="3324225"/>
          <p14:tracePt t="39851" x="2163763" y="3324225"/>
          <p14:tracePt t="39869" x="2173288" y="3314700"/>
          <p14:tracePt t="39872" x="2182813" y="3314700"/>
          <p14:tracePt t="39894" x="2192338" y="3314700"/>
          <p14:tracePt t="39913" x="2200275" y="3314700"/>
          <p14:tracePt t="39970" x="2209800" y="3314700"/>
          <p14:tracePt t="40005" x="2219325" y="3314700"/>
          <p14:tracePt t="40055" x="2228850" y="3314700"/>
          <p14:tracePt t="40089" x="2236788" y="3314700"/>
          <p14:tracePt t="40167" x="2246313" y="3314700"/>
          <p14:tracePt t="40385" x="2255838" y="3314700"/>
          <p14:tracePt t="42662" x="2255838" y="3305175"/>
          <p14:tracePt t="42668" x="2255838" y="3297238"/>
          <p14:tracePt t="42682" x="2255838" y="3287713"/>
          <p14:tracePt t="42700" x="2246313" y="3278188"/>
          <p14:tracePt t="42724" x="2236788" y="3278188"/>
          <p14:tracePt t="42745" x="2236788" y="3268663"/>
          <p14:tracePt t="42773" x="2246313" y="3268663"/>
          <p14:tracePt t="42788" x="2255838" y="3268663"/>
          <p14:tracePt t="42808" x="2265363" y="3268663"/>
          <p14:tracePt t="42823" x="2273300" y="3268663"/>
          <p14:tracePt t="42829" x="2282825" y="3268663"/>
          <p14:tracePt t="42837" x="2292350" y="3268663"/>
          <p14:tracePt t="42852" x="2301875" y="3268663"/>
          <p14:tracePt t="42867" x="2309813" y="3268663"/>
          <p14:tracePt t="42935" x="2301875" y="3268663"/>
          <p14:tracePt t="42952" x="2292350" y="3268663"/>
          <p14:tracePt t="42957" x="2273300" y="3268663"/>
          <p14:tracePt t="42971" x="2265363" y="3268663"/>
          <p14:tracePt t="42985" x="2255838" y="3268663"/>
          <p14:tracePt t="43013" x="2246313" y="3268663"/>
          <p14:tracePt t="43027" x="2246313" y="3278188"/>
          <p14:tracePt t="43041" x="2246313" y="3287713"/>
          <p14:tracePt t="43062" x="2255838" y="3297238"/>
          <p14:tracePt t="43069" x="2265363" y="3297238"/>
          <p14:tracePt t="43084" x="2292350" y="3297238"/>
          <p14:tracePt t="43085" x="2319338" y="3297238"/>
          <p14:tracePt t="43100" x="2392363" y="3297238"/>
          <p14:tracePt t="43119" x="2457450" y="3278188"/>
          <p14:tracePt t="43134" x="2484438" y="3268663"/>
          <p14:tracePt t="43150" x="2501900" y="3268663"/>
          <p14:tracePt t="43168" x="2511425" y="3260725"/>
          <p14:tracePt t="43184" x="2520950" y="3260725"/>
          <p14:tracePt t="43274" x="2520950" y="3268663"/>
          <p14:tracePt t="43294" x="2520950" y="3278188"/>
          <p14:tracePt t="43302" x="2530475" y="3278188"/>
          <p14:tracePt t="43316" x="2538413" y="3278188"/>
          <p14:tracePt t="43323" x="2547938" y="3278188"/>
          <p14:tracePt t="43334" x="2566988" y="3278188"/>
          <p14:tracePt t="43337" x="2593975" y="3287713"/>
          <p14:tracePt t="43351" x="2620963" y="3287713"/>
          <p14:tracePt t="43367" x="2647950" y="3297238"/>
          <p14:tracePt t="43384" x="2667000" y="3305175"/>
          <p14:tracePt t="43401" x="2676525" y="3305175"/>
          <p14:tracePt t="43417" x="2684463" y="3305175"/>
          <p14:tracePt t="43433" x="2703513" y="3305175"/>
          <p14:tracePt t="43450" x="2713038" y="3305175"/>
          <p14:tracePt t="43468" x="2720975" y="3305175"/>
          <p14:tracePt t="43548" x="2713038" y="3305175"/>
          <p14:tracePt t="43570" x="2703513" y="3305175"/>
          <p14:tracePt t="43590" x="2693988" y="3305175"/>
          <p14:tracePt t="43618" x="2684463" y="3305175"/>
          <p14:tracePt t="43640" x="2676525" y="3305175"/>
          <p14:tracePt t="43668" x="2667000" y="3305175"/>
          <p14:tracePt t="43696" x="2657475" y="3305175"/>
          <p14:tracePt t="43745" x="2647950" y="3305175"/>
          <p14:tracePt t="43908" x="2657475" y="3305175"/>
          <p14:tracePt t="43928" x="2667000" y="3305175"/>
          <p14:tracePt t="44239" x="2676525" y="3305175"/>
          <p14:tracePt t="44309" x="2684463" y="3305175"/>
          <p14:tracePt t="44527" x="2693988" y="3305175"/>
          <p14:tracePt t="44548" x="2703513" y="3305175"/>
          <p14:tracePt t="44618" x="2713038" y="3305175"/>
          <p14:tracePt t="44795" x="2693988" y="3305175"/>
          <p14:tracePt t="44816" x="2684463" y="3305175"/>
          <p14:tracePt t="44823" x="2667000" y="3305175"/>
          <p14:tracePt t="44844" x="2657475" y="3305175"/>
          <p14:tracePt t="44866" x="2647950" y="3305175"/>
          <p14:tracePt t="44887" x="2640013" y="3305175"/>
          <p14:tracePt t="44907" x="2630488" y="3305175"/>
          <p14:tracePt t="44964" x="2640013" y="3297238"/>
          <p14:tracePt t="44971" x="2647950" y="3297238"/>
          <p14:tracePt t="44985" x="2657475" y="3297238"/>
          <p14:tracePt t="45002" x="2667000" y="3287713"/>
          <p14:tracePt t="45016" x="2684463" y="3287713"/>
          <p14:tracePt t="45034" x="2703513" y="3287713"/>
          <p14:tracePt t="45050" x="2713038" y="3287713"/>
          <p14:tracePt t="45066" x="2720975" y="3287713"/>
          <p14:tracePt t="45091" x="2730500" y="3287713"/>
          <p14:tracePt t="45111" x="2740025" y="3287713"/>
          <p14:tracePt t="45133" x="2749550" y="3287713"/>
          <p14:tracePt t="45330" x="2757488" y="3287713"/>
          <p14:tracePt t="45359" x="2767013" y="3287713"/>
          <p14:tracePt t="45380" x="2776538" y="3287713"/>
          <p14:tracePt t="45387" x="2786063" y="3278188"/>
          <p14:tracePt t="45401" x="2830513" y="3260725"/>
          <p14:tracePt t="45416" x="2968625" y="3195638"/>
          <p14:tracePt t="45433" x="3132138" y="3114675"/>
          <p14:tracePt t="45436" x="3195638" y="3078163"/>
          <p14:tracePt t="45451" x="3343275" y="3005138"/>
          <p14:tracePt t="45467" x="3416300" y="2959100"/>
          <p14:tracePt t="45483" x="3460750" y="2930525"/>
          <p14:tracePt t="45486" x="3479800" y="2922588"/>
          <p14:tracePt t="45500" x="3525838" y="2886075"/>
          <p14:tracePt t="45517" x="3552825" y="2849563"/>
          <p14:tracePt t="45533" x="3579813" y="2820988"/>
          <p14:tracePt t="45535" x="3598863" y="2794000"/>
          <p14:tracePt t="45549" x="3616325" y="2784475"/>
          <p14:tracePt t="45551" x="3635375" y="2747963"/>
          <p14:tracePt t="45567" x="3689350" y="2720975"/>
          <p14:tracePt t="45570" x="3735388" y="2703513"/>
          <p14:tracePt t="45584" x="3817938" y="2674938"/>
          <p14:tracePt t="45599" x="3890963" y="2667000"/>
          <p14:tracePt t="45616" x="3944938" y="2667000"/>
          <p14:tracePt t="45619" x="3990975" y="2667000"/>
          <p14:tracePt t="45634" x="4037013" y="2684463"/>
          <p14:tracePt t="45650" x="4073525" y="2720975"/>
          <p14:tracePt t="45666" x="4100513" y="2730500"/>
          <p14:tracePt t="45669" x="4110038" y="2730500"/>
          <p14:tracePt t="45685" x="4119563" y="2747963"/>
          <p14:tracePt t="45704" x="4127500" y="2757488"/>
          <p14:tracePt t="45716" x="4127500" y="2767013"/>
          <p14:tracePt t="45719" x="4127500" y="2776538"/>
          <p14:tracePt t="45733" x="4100513" y="2784475"/>
          <p14:tracePt t="45750" x="4008438" y="2840038"/>
          <p14:tracePt t="45753" x="3963988" y="2867025"/>
          <p14:tracePt t="45767" x="3871913" y="2886075"/>
          <p14:tracePt t="45783" x="3835400" y="2894013"/>
          <p14:tracePt t="45799" x="3808413" y="2913063"/>
          <p14:tracePt t="45817" x="3789363" y="2922588"/>
          <p14:tracePt t="45833" x="3781425" y="2930525"/>
          <p14:tracePt t="45851" x="3771900" y="2930525"/>
          <p14:tracePt t="45867" x="3771900" y="2940050"/>
          <p14:tracePt t="45889" x="3781425" y="2940050"/>
          <p14:tracePt t="45900" x="3789363" y="2940050"/>
          <p14:tracePt t="45902" x="3817938" y="2940050"/>
          <p14:tracePt t="45917" x="3890963" y="2940050"/>
          <p14:tracePt t="45933" x="4000500" y="2959100"/>
          <p14:tracePt t="45951" x="4173538" y="2968625"/>
          <p14:tracePt t="45966" x="4292600" y="2986088"/>
          <p14:tracePt t="45983" x="4392613" y="3005138"/>
          <p14:tracePt t="45986" x="4419600" y="3022600"/>
          <p14:tracePt t="46000" x="4465638" y="3032125"/>
          <p14:tracePt t="46017" x="4521200" y="3059113"/>
          <p14:tracePt t="46034" x="4557713" y="3105150"/>
          <p14:tracePt t="46036" x="4575175" y="3122613"/>
          <p14:tracePt t="46050" x="4602163" y="3151188"/>
          <p14:tracePt t="46066" x="4611688" y="3159125"/>
          <p14:tracePt t="46084" x="4621213" y="3178175"/>
          <p14:tracePt t="46100" x="4630738" y="3195638"/>
          <p14:tracePt t="46117" x="4630738" y="3214688"/>
          <p14:tracePt t="46134" x="4611688" y="3232150"/>
          <p14:tracePt t="46150" x="4529138" y="3287713"/>
          <p14:tracePt t="46166" x="4256088" y="3360738"/>
          <p14:tracePt t="46169" x="4100513" y="3378200"/>
          <p14:tracePt t="46183" x="3616325" y="3397250"/>
          <p14:tracePt t="46199" x="3324225" y="3397250"/>
          <p14:tracePt t="46216" x="3068638" y="3370263"/>
          <p14:tracePt t="46219" x="2986088" y="3351213"/>
          <p14:tracePt t="46233" x="2922588" y="3333750"/>
          <p14:tracePt t="46234" x="2830513" y="3324225"/>
          <p14:tracePt t="46249" x="2720975" y="3287713"/>
          <p14:tracePt t="46266" x="2647950" y="3278188"/>
          <p14:tracePt t="46268" x="2630488" y="3268663"/>
          <p14:tracePt t="46282" x="2603500" y="3268663"/>
          <p14:tracePt t="46299" x="2593975" y="3268663"/>
          <p14:tracePt t="46318" x="2574925" y="3260725"/>
          <p14:tracePt t="46422" x="2584450" y="3260725"/>
          <p14:tracePt t="46450" x="2593975" y="3260725"/>
          <p14:tracePt t="46458" x="2603500" y="3260725"/>
          <p14:tracePt t="46471" x="2620963" y="3260725"/>
          <p14:tracePt t="46486" x="2630488" y="3260725"/>
          <p14:tracePt t="46500" x="2647950" y="3260725"/>
          <p14:tracePt t="46517" x="2657475" y="3260725"/>
          <p14:tracePt t="46534" x="2667000" y="3260725"/>
          <p14:tracePt t="46536" x="2676525" y="3260725"/>
          <p14:tracePt t="46551" x="2693988" y="3260725"/>
          <p14:tracePt t="46570" x="2703513" y="3260725"/>
          <p14:tracePt t="46598" x="2713038" y="3260725"/>
          <p14:tracePt t="46619" x="2720975" y="3260725"/>
          <p14:tracePt t="46655" x="2730500" y="3260725"/>
          <p14:tracePt t="46782" x="2720975" y="3260725"/>
          <p14:tracePt t="46803" x="2713038" y="3260725"/>
          <p14:tracePt t="46859" x="2703513" y="3260725"/>
          <p14:tracePt t="46953" x="2713038" y="3260725"/>
          <p14:tracePt t="46968" x="2720975" y="3260725"/>
          <p14:tracePt t="46979" x="2730500" y="3260725"/>
          <p14:tracePt t="46987" x="2740025" y="3260725"/>
          <p14:tracePt t="47000" x="2757488" y="3260725"/>
          <p14:tracePt t="47016" x="2767013" y="3268663"/>
          <p14:tracePt t="47036" x="2776538" y="3278188"/>
          <p14:tracePt t="47049" x="2786063" y="3278188"/>
          <p14:tracePt t="47067" x="2786063" y="3287713"/>
          <p14:tracePt t="47084" x="2786063" y="3297238"/>
          <p14:tracePt t="47106" x="2786063" y="3305175"/>
          <p14:tracePt t="47116" x="2767013" y="3305175"/>
          <p14:tracePt t="47134" x="2720975" y="3314700"/>
          <p14:tracePt t="47150" x="2657475" y="3324225"/>
          <p14:tracePt t="47167" x="2611438" y="3324225"/>
          <p14:tracePt t="47169" x="2603500" y="3324225"/>
          <p14:tracePt t="47183" x="2574925" y="3333750"/>
          <p14:tracePt t="47199" x="2566988" y="3333750"/>
          <p14:tracePt t="47216" x="2557463" y="3341688"/>
          <p14:tracePt t="47233" x="2547938" y="3341688"/>
          <p14:tracePt t="47249" x="2530475" y="3341688"/>
          <p14:tracePt t="47352" x="2538413" y="3341688"/>
          <p14:tracePt t="47373" x="2547938" y="3341688"/>
          <p14:tracePt t="47380" x="2557463" y="3341688"/>
          <p14:tracePt t="47394" x="2566988" y="3341688"/>
          <p14:tracePt t="47415" x="2584450" y="3341688"/>
          <p14:tracePt t="47430" x="2593975" y="3341688"/>
          <p14:tracePt t="47438" x="2603500" y="3341688"/>
          <p14:tracePt t="47458" x="2620963" y="3341688"/>
          <p14:tracePt t="47479" x="2630488" y="3341688"/>
          <p14:tracePt t="47528" x="2640013" y="3341688"/>
          <p14:tracePt t="47550" x="2647950" y="3341688"/>
          <p14:tracePt t="48092" x="2667000" y="3341688"/>
          <p14:tracePt t="48101" x="2676525" y="3341688"/>
          <p14:tracePt t="48115" x="2713038" y="3341688"/>
          <p14:tracePt t="48133" x="2740025" y="3341688"/>
          <p14:tracePt t="48135" x="2749550" y="3341688"/>
          <p14:tracePt t="48149" x="2786063" y="3341688"/>
          <p14:tracePt t="48165" x="2822575" y="3341688"/>
          <p14:tracePt t="48184" x="2895600" y="3341688"/>
          <p14:tracePt t="48199" x="2940050" y="3341688"/>
          <p14:tracePt t="48215" x="2976563" y="3341688"/>
          <p14:tracePt t="48218" x="2995613" y="3341688"/>
          <p14:tracePt t="48233" x="3013075" y="3341688"/>
          <p14:tracePt t="48248" x="3022600" y="3341688"/>
          <p14:tracePt t="48265" x="3041650" y="3341688"/>
          <p14:tracePt t="48283" x="3059113" y="3341688"/>
          <p14:tracePt t="48299" x="3078163" y="3341688"/>
          <p14:tracePt t="48317" x="3086100" y="3341688"/>
          <p14:tracePt t="48333" x="3095625" y="3341688"/>
          <p14:tracePt t="48349" x="3114675" y="3341688"/>
          <p14:tracePt t="48352" x="3132138" y="3341688"/>
          <p14:tracePt t="48367" x="3178175" y="3341688"/>
          <p14:tracePt t="48382" x="3232150" y="3351213"/>
          <p14:tracePt t="48399" x="3306763" y="3360738"/>
          <p14:tracePt t="48401" x="3333750" y="3360738"/>
          <p14:tracePt t="48416" x="3406775" y="3378200"/>
          <p14:tracePt t="48432" x="3479800" y="3387725"/>
          <p14:tracePt t="48449" x="3525838" y="3387725"/>
          <p14:tracePt t="48452" x="3543300" y="3397250"/>
          <p14:tracePt t="48466" x="3570288" y="3406775"/>
          <p14:tracePt t="48482" x="3606800" y="3406775"/>
          <p14:tracePt t="48499" x="3616325" y="3406775"/>
          <p14:tracePt t="48515" x="3625850" y="3406775"/>
          <p14:tracePt t="48867" x="3606800" y="3406775"/>
          <p14:tracePt t="48875" x="3570288" y="3397250"/>
          <p14:tracePt t="48884" x="3533775" y="3378200"/>
          <p14:tracePt t="48900" x="3479800" y="3360738"/>
          <p14:tracePt t="48902" x="3452813" y="3360738"/>
          <p14:tracePt t="48916" x="3387725" y="3351213"/>
          <p14:tracePt t="48918" x="3351213" y="3341688"/>
          <p14:tracePt t="48932" x="3287713" y="3333750"/>
          <p14:tracePt t="48948" x="3232150" y="3314700"/>
          <p14:tracePt t="48951" x="3205163" y="3314700"/>
          <p14:tracePt t="48965" x="3168650" y="3314700"/>
          <p14:tracePt t="48966" x="3141663" y="3314700"/>
          <p14:tracePt t="48983" x="3095625" y="3314700"/>
          <p14:tracePt t="48986" x="3068638" y="3314700"/>
          <p14:tracePt t="48999" x="3041650" y="3314700"/>
          <p14:tracePt t="49001" x="3022600" y="3314700"/>
          <p14:tracePt t="49015" x="3005138" y="3314700"/>
          <p14:tracePt t="49017" x="2986088" y="3314700"/>
          <p14:tracePt t="49032" x="2949575" y="3314700"/>
          <p14:tracePt t="49050" x="2895600" y="3314700"/>
          <p14:tracePt t="49065" x="2876550" y="3324225"/>
          <p14:tracePt t="49083" x="2859088" y="3333750"/>
          <p14:tracePt t="49085" x="2840038" y="3333750"/>
          <p14:tracePt t="49100" x="2822575" y="3341688"/>
          <p14:tracePt t="49116" x="2803525" y="3341688"/>
          <p14:tracePt t="49133" x="2794000" y="3341688"/>
          <p14:tracePt t="49135" x="2786063" y="3341688"/>
          <p14:tracePt t="49149" x="2776538" y="3341688"/>
          <p14:tracePt t="49165" x="2767013" y="3341688"/>
          <p14:tracePt t="49183" x="2757488" y="3341688"/>
          <p14:tracePt t="49233" x="2786063" y="3341688"/>
          <p14:tracePt t="49241" x="2794000" y="3333750"/>
          <p14:tracePt t="49248" x="2830513" y="3324225"/>
          <p14:tracePt t="49265" x="3105150" y="3278188"/>
          <p14:tracePt t="49268" x="3270250" y="3268663"/>
          <p14:tracePt t="49281" x="3452813" y="3268663"/>
          <p14:tracePt t="49283" x="3543300" y="3268663"/>
          <p14:tracePt t="49298" x="3679825" y="3268663"/>
          <p14:tracePt t="49316" x="3781425" y="3278188"/>
          <p14:tracePt t="49318" x="3881438" y="3297238"/>
          <p14:tracePt t="49332" x="3971925" y="3324225"/>
          <p14:tracePt t="49334" x="4064000" y="3324225"/>
          <p14:tracePt t="49349" x="4292600" y="3360738"/>
          <p14:tracePt t="49352" x="4365625" y="3378200"/>
          <p14:tracePt t="49365" x="4448175" y="3378200"/>
          <p14:tracePt t="49382" x="4511675" y="3378200"/>
          <p14:tracePt t="49399" x="4538663" y="3378200"/>
          <p14:tracePt t="49402" x="4557713" y="3378200"/>
          <p14:tracePt t="49416" x="4584700" y="3378200"/>
          <p14:tracePt t="49432" x="4611688" y="3378200"/>
          <p14:tracePt t="49448" x="4630738" y="3378200"/>
          <p14:tracePt t="49467" x="4638675" y="3378200"/>
          <p14:tracePt t="49482" x="4648200" y="3378200"/>
          <p14:tracePt t="49499" x="4657725" y="3378200"/>
          <p14:tracePt t="49516" x="4667250" y="3378200"/>
          <p14:tracePt t="49536" x="4675188" y="3378200"/>
          <p14:tracePt t="49578" x="4667250" y="3378200"/>
          <p14:tracePt t="49586" x="4657725" y="3378200"/>
          <p14:tracePt t="49600" x="4621213" y="3370263"/>
          <p14:tracePt t="49616" x="4502150" y="3333750"/>
          <p14:tracePt t="49633" x="4246563" y="3314700"/>
          <p14:tracePt t="49635" x="4100513" y="3314700"/>
          <p14:tracePt t="49649" x="3927475" y="3305175"/>
          <p14:tracePt t="49665" x="3825875" y="3305175"/>
          <p14:tracePt t="49683" x="3771900" y="3305175"/>
          <p14:tracePt t="49685" x="3752850" y="3305175"/>
          <p14:tracePt t="49699" x="3716338" y="3297238"/>
          <p14:tracePt t="49714" x="3708400" y="3297238"/>
          <p14:tracePt t="49732" x="3679825" y="3297238"/>
          <p14:tracePt t="49748" x="3671888" y="3297238"/>
          <p14:tracePt t="49765" x="3662363" y="3297238"/>
          <p14:tracePt t="49803" x="3652838" y="3297238"/>
          <p14:tracePt t="49810" x="3652838" y="3305175"/>
          <p14:tracePt t="49824" x="3643313" y="3305175"/>
          <p14:tracePt t="49846" x="3643313" y="3314700"/>
          <p14:tracePt t="49853" x="3643313" y="3324225"/>
          <p14:tracePt t="49867" x="3643313" y="3333750"/>
          <p14:tracePt t="49888" x="3643313" y="3351213"/>
          <p14:tracePt t="49909" x="3643313" y="3360738"/>
          <p14:tracePt t="49930" x="3643313" y="3370263"/>
          <p14:tracePt t="49986" x="3652838" y="3370263"/>
          <p14:tracePt t="50000" x="3662363" y="3370263"/>
          <p14:tracePt t="50007" x="3671888" y="3370263"/>
          <p14:tracePt t="50017" x="3716338" y="3370263"/>
          <p14:tracePt t="50032" x="3917950" y="3351213"/>
          <p14:tracePt t="50048" x="4265613" y="3305175"/>
          <p14:tracePt t="50051" x="4392613" y="3305175"/>
          <p14:tracePt t="50065" x="4538663" y="3305175"/>
          <p14:tracePt t="50068" x="4638675" y="3314700"/>
          <p14:tracePt t="50081" x="4849813" y="3370263"/>
          <p14:tracePt t="50100" x="5078413" y="3406775"/>
          <p14:tracePt t="50115" x="5260975" y="3424238"/>
          <p14:tracePt t="50132" x="5434013" y="3433763"/>
          <p14:tracePt t="50135" x="5507038" y="3433763"/>
          <p14:tracePt t="50149" x="5680075" y="3414713"/>
          <p14:tracePt t="50166" x="5891213" y="3360738"/>
          <p14:tracePt t="50182" x="6064250" y="3297238"/>
          <p14:tracePt t="50184" x="6173788" y="3260725"/>
          <p14:tracePt t="50198" x="6256338" y="3241675"/>
          <p14:tracePt t="50200" x="6337300" y="3214688"/>
          <p14:tracePt t="50214" x="6475413" y="3178175"/>
          <p14:tracePt t="50232" x="6594475" y="3168650"/>
          <p14:tracePt t="50234" x="6648450" y="3168650"/>
          <p14:tracePt t="50249" x="6821488" y="3178175"/>
          <p14:tracePt t="50265" x="6996113" y="3224213"/>
          <p14:tracePt t="50283" x="7169150" y="3251200"/>
          <p14:tracePt t="50298" x="7232650" y="3260725"/>
          <p14:tracePt t="50315" x="7259638" y="3260725"/>
          <p14:tracePt t="50318" x="7269163" y="3260725"/>
          <p14:tracePt t="50333" x="7288213" y="3260725"/>
          <p14:tracePt t="50348" x="7296150" y="3260725"/>
          <p14:tracePt t="50365" x="7305675" y="3260725"/>
          <p14:tracePt t="50382" x="7315200" y="3260725"/>
          <p14:tracePt t="50384" x="7324725" y="3260725"/>
          <p14:tracePt t="50402" x="7334250" y="3260725"/>
          <p14:tracePt t="50458" x="7288213" y="3260725"/>
          <p14:tracePt t="50466" x="7186613" y="3241675"/>
          <p14:tracePt t="50482" x="6767513" y="3178175"/>
          <p14:tracePt t="50497" x="6392863" y="3114675"/>
          <p14:tracePt t="50516" x="6027738" y="3068638"/>
          <p14:tracePt t="50532" x="5908675" y="3049588"/>
          <p14:tracePt t="50549" x="5845175" y="3041650"/>
          <p14:tracePt t="50551" x="5835650" y="3032125"/>
          <p14:tracePt t="50565" x="5826125" y="3032125"/>
          <p14:tracePt t="50568" x="5818188" y="3013075"/>
          <p14:tracePt t="50586" x="5818188" y="3005138"/>
          <p14:tracePt t="50598" x="5818188" y="2986088"/>
          <p14:tracePt t="50600" x="5808663" y="2986088"/>
          <p14:tracePt t="50615" x="5808663" y="2913063"/>
          <p14:tracePt t="50631" x="5872163" y="2784475"/>
          <p14:tracePt t="50650" x="6000750" y="2657475"/>
          <p14:tracePt t="50665" x="6054725" y="2611438"/>
          <p14:tracePt t="50682" x="6091238" y="2593975"/>
          <p14:tracePt t="50685" x="6100763" y="2593975"/>
          <p14:tracePt t="50699" x="6127750" y="2574925"/>
          <p14:tracePt t="50715" x="6137275" y="2574925"/>
          <p14:tracePt t="50733" x="6137275" y="2565400"/>
          <p14:tracePt t="50749" x="6146800" y="2565400"/>
          <p14:tracePt t="50783" x="6127750" y="2574925"/>
          <p14:tracePt t="50789" x="6054725" y="2611438"/>
          <p14:tracePt t="50798" x="5854700" y="2711450"/>
          <p14:tracePt t="50815" x="5387975" y="2949575"/>
          <p14:tracePt t="50818" x="5105400" y="3086100"/>
          <p14:tracePt t="50832" x="4867275" y="3241675"/>
          <p14:tracePt t="50848" x="4675188" y="3324225"/>
          <p14:tracePt t="50865" x="4484688" y="3387725"/>
          <p14:tracePt t="50868" x="4383088" y="3414713"/>
          <p14:tracePt t="50881" x="4200525" y="3433763"/>
          <p14:tracePt t="50899" x="4037013" y="3433763"/>
          <p14:tracePt t="50915" x="3917950" y="3433763"/>
          <p14:tracePt t="50917" x="3871913" y="3433763"/>
          <p14:tracePt t="50931" x="3835400" y="3433763"/>
          <p14:tracePt t="50933" x="3817938" y="3433763"/>
          <p14:tracePt t="50948" x="3789363" y="3433763"/>
          <p14:tracePt t="50964" x="3781425" y="3433763"/>
          <p14:tracePt t="50966" x="3771900" y="3433763"/>
          <p14:tracePt t="51008" x="3762375" y="3433763"/>
          <p14:tracePt t="51052" x="3771900" y="3433763"/>
          <p14:tracePt t="51058" x="3781425" y="3433763"/>
          <p14:tracePt t="51066" x="3789363" y="3433763"/>
          <p14:tracePt t="51082" x="3871913" y="3433763"/>
          <p14:tracePt t="51098" x="4027488" y="3516313"/>
          <p14:tracePt t="51101" x="4110038" y="3552825"/>
          <p14:tracePt t="51115" x="4329113" y="3652838"/>
          <p14:tracePt t="51132" x="4511675" y="3762375"/>
          <p14:tracePt t="51135" x="4575175" y="3808413"/>
          <p14:tracePt t="51148" x="4602163" y="3825875"/>
          <p14:tracePt t="51150" x="4630738" y="3835400"/>
          <p14:tracePt t="51165" x="4667250" y="3835400"/>
          <p14:tracePt t="51182" x="4703763" y="3835400"/>
          <p14:tracePt t="51184" x="4711700" y="3835400"/>
          <p14:tracePt t="51199" x="4767263" y="3816350"/>
          <p14:tracePt t="51215" x="4784725" y="3798888"/>
          <p14:tracePt t="51231" x="4803775" y="3789363"/>
          <p14:tracePt t="51248" x="4821238" y="3779838"/>
          <p14:tracePt t="51265" x="4830763" y="3779838"/>
          <p14:tracePt t="51281" x="4830763" y="3771900"/>
          <p14:tracePt t="51283" x="4830763" y="3762375"/>
          <p14:tracePt t="51298" x="4830763" y="3752850"/>
          <p14:tracePt t="51300" x="4830763" y="3743325"/>
          <p14:tracePt t="51314" x="4821238" y="3706813"/>
          <p14:tracePt t="51333" x="4611688" y="3606800"/>
          <p14:tracePt t="51348" x="4292600" y="3497263"/>
          <p14:tracePt t="51365" x="4054475" y="3470275"/>
          <p14:tracePt t="51367" x="3927475" y="3460750"/>
          <p14:tracePt t="51383" x="3752850" y="3460750"/>
          <p14:tracePt t="51398" x="3589338" y="3479800"/>
          <p14:tracePt t="51415" x="3489325" y="3487738"/>
          <p14:tracePt t="51418" x="3470275" y="3487738"/>
          <p14:tracePt t="51432" x="3452813" y="3497263"/>
          <p14:tracePt t="51448" x="3433763" y="3497263"/>
          <p14:tracePt t="51501" x="3460750" y="3497263"/>
          <p14:tracePt t="51508" x="3562350" y="3479800"/>
          <p14:tracePt t="51516" x="3935413" y="3424238"/>
          <p14:tracePt t="51532" x="4602163" y="3351213"/>
          <p14:tracePt t="51548" x="5132388" y="3260725"/>
          <p14:tracePt t="51551" x="5297488" y="3232150"/>
          <p14:tracePt t="51565" x="5561013" y="3187700"/>
          <p14:tracePt t="51582" x="5762625" y="3187700"/>
          <p14:tracePt t="51600" x="5891213" y="3178175"/>
          <p14:tracePt t="51617" x="5972175" y="3159125"/>
          <p14:tracePt t="51631" x="6018213" y="3159125"/>
          <p14:tracePt t="51649" x="6054725" y="3159125"/>
          <p14:tracePt t="51665" x="6073775" y="3159125"/>
          <p14:tracePt t="51684" x="6081713" y="3159125"/>
          <p14:tracePt t="51705" x="6091238" y="3168650"/>
          <p14:tracePt t="51741" x="6091238" y="3178175"/>
          <p14:tracePt t="51790" x="6081713" y="3178175"/>
          <p14:tracePt t="51799" x="6073775" y="3178175"/>
          <p14:tracePt t="51805" x="6054725" y="3178175"/>
          <p14:tracePt t="51814" x="5991225" y="3187700"/>
          <p14:tracePt t="51831" x="5708650" y="3195638"/>
          <p14:tracePt t="51834" x="5461000" y="3195638"/>
          <p14:tracePt t="51848" x="5041900" y="3205163"/>
          <p14:tracePt t="51865" x="4684713" y="3241675"/>
          <p14:tracePt t="51867" x="4565650" y="3260725"/>
          <p14:tracePt t="51882" x="4346575" y="3297238"/>
          <p14:tracePt t="51897" x="4192588" y="3305175"/>
          <p14:tracePt t="51914" x="4110038" y="3324225"/>
          <p14:tracePt t="51917" x="4083050" y="3324225"/>
          <p14:tracePt t="51931" x="4064000" y="3324225"/>
          <p14:tracePt t="51948" x="4044950" y="3333750"/>
          <p14:tracePt t="51965" x="4044950" y="3341688"/>
          <p14:tracePt t="51981" x="4037013" y="3341688"/>
          <p14:tracePt t="52079" x="4044950" y="3341688"/>
          <p14:tracePt t="52086" x="4054475" y="3341688"/>
          <p14:tracePt t="52098" x="4064000" y="3341688"/>
          <p14:tracePt t="52101" x="4083050" y="3341688"/>
          <p14:tracePt t="52115" x="4219575" y="3370263"/>
          <p14:tracePt t="52132" x="4711700" y="3406775"/>
          <p14:tracePt t="52148" x="5132388" y="3406775"/>
          <p14:tracePt t="52150" x="5351463" y="3406775"/>
          <p14:tracePt t="52164" x="5589588" y="3406775"/>
          <p14:tracePt t="52181" x="5781675" y="3406775"/>
          <p14:tracePt t="52200" x="6037263" y="3387725"/>
          <p14:tracePt t="52215" x="6227763" y="3387725"/>
          <p14:tracePt t="52232" x="6337300" y="3387725"/>
          <p14:tracePt t="52235" x="6373813" y="3387725"/>
          <p14:tracePt t="52249" x="6429375" y="3378200"/>
          <p14:tracePt t="52264" x="6475413" y="3378200"/>
          <p14:tracePt t="52282" x="6492875" y="3378200"/>
          <p14:tracePt t="52284" x="6502400" y="3378200"/>
          <p14:tracePt t="52298" x="6511925" y="3378200"/>
          <p14:tracePt t="52318" x="6521450" y="3378200"/>
          <p14:tracePt t="52347" x="6529388" y="3378200"/>
          <p14:tracePt t="52368" x="6538913" y="3378200"/>
          <p14:tracePt t="52445" x="6529388" y="3378200"/>
          <p14:tracePt t="52467" x="6521450" y="3378200"/>
          <p14:tracePt t="52475" x="6511925" y="3378200"/>
          <p14:tracePt t="52494" x="6502400" y="3378200"/>
          <p14:tracePt t="52502" x="6492875" y="3378200"/>
          <p14:tracePt t="52515" x="6483350" y="3387725"/>
          <p14:tracePt t="52531" x="6465888" y="3387725"/>
          <p14:tracePt t="52551" x="6446838" y="3387725"/>
          <p14:tracePt t="52565" x="6438900" y="3387725"/>
          <p14:tracePt t="54777" x="6667500" y="3370263"/>
          <p14:tracePt t="54784" x="6977063" y="3351213"/>
          <p14:tracePt t="54798" x="7589838" y="3378200"/>
          <p14:tracePt t="54814" x="8128000" y="3506788"/>
          <p14:tracePt t="54830" x="8712200" y="3752850"/>
          <p14:tracePt t="54848" x="9826625" y="4173538"/>
          <p14:tracePt t="54863" x="10429875" y="4356100"/>
          <p14:tracePt t="54880" x="10914063" y="4402138"/>
          <p14:tracePt t="54882" x="11077575" y="4402138"/>
          <p14:tracePt t="54897" x="11507788" y="4365625"/>
          <p14:tracePt t="54913" x="11853863" y="4300538"/>
          <p14:tracePt t="55168" x="11999913" y="4154488"/>
          <p14:tracePt t="55180" x="11661775" y="4073525"/>
          <p14:tracePt t="55196" x="11379200" y="4037013"/>
          <p14:tracePt t="55215" x="11114088" y="3990975"/>
          <p14:tracePt t="55230" x="11023600" y="3990975"/>
          <p14:tracePt t="55249" x="10941050" y="3981450"/>
          <p14:tracePt t="55252" x="10904538" y="3981450"/>
          <p14:tracePt t="55264" x="10848975" y="3981450"/>
          <p14:tracePt t="55280" x="10795000" y="3981450"/>
          <p14:tracePt t="55296" x="10748963" y="3981450"/>
          <p14:tracePt t="55299" x="10739438" y="3981450"/>
          <p14:tracePt t="55313" x="10721975" y="3981450"/>
          <p14:tracePt t="55330" x="10694988" y="3981450"/>
          <p14:tracePt t="55333" x="10694988" y="3971925"/>
          <p14:tracePt t="55346" x="10685463" y="3971925"/>
          <p14:tracePt t="55363" x="10675938" y="3971925"/>
          <p14:tracePt t="55404" x="10685463" y="3954463"/>
          <p14:tracePt t="55411" x="10702925" y="3954463"/>
          <p14:tracePt t="55418" x="10721975" y="3954463"/>
          <p14:tracePt t="55429" x="10775950" y="3944938"/>
          <p14:tracePt t="55432" x="10831513" y="3944938"/>
          <p14:tracePt t="55447" x="10877550" y="3944938"/>
          <p14:tracePt t="55450" x="10904538" y="3944938"/>
          <p14:tracePt t="55464" x="10950575" y="3944938"/>
          <p14:tracePt t="55467" x="10958513" y="3954463"/>
          <p14:tracePt t="55480" x="10977563" y="3954463"/>
          <p14:tracePt t="55483" x="10987088" y="3954463"/>
          <p14:tracePt t="55497" x="10987088" y="3971925"/>
          <p14:tracePt t="55513" x="10958513" y="3990975"/>
          <p14:tracePt t="55531" x="10474325" y="4090988"/>
          <p14:tracePt t="55546" x="9899650" y="4117975"/>
          <p14:tracePt t="55563" x="9251950" y="4081463"/>
          <p14:tracePt t="55566" x="8959850" y="4027488"/>
          <p14:tracePt t="55581" x="8210550" y="3898900"/>
          <p14:tracePt t="55596" x="7378700" y="3762375"/>
          <p14:tracePt t="55613" x="6731000" y="3643313"/>
          <p14:tracePt t="55616" x="6292850" y="3552825"/>
          <p14:tracePt t="55630" x="5818188" y="3443288"/>
          <p14:tracePt t="55646" x="5251450" y="3360738"/>
          <p14:tracePt t="55665" x="4857750" y="3224213"/>
          <p14:tracePt t="55680" x="4730750" y="3159125"/>
          <p14:tracePt t="55696" x="4694238" y="3132138"/>
          <p14:tracePt t="55714" x="4721225" y="3059113"/>
          <p14:tracePt t="55975" x="4703763" y="3041650"/>
          <p14:tracePt t="55984" x="4684713" y="3022600"/>
          <p14:tracePt t="55996" x="4657725" y="3022600"/>
          <p14:tracePt t="55998" x="4630738" y="3005138"/>
          <p14:tracePt t="56014" x="4611688" y="3005138"/>
          <p14:tracePt t="56017" x="4594225" y="2995613"/>
          <p14:tracePt t="56030" x="4594225" y="2986088"/>
          <p14:tracePt t="56032" x="4584700" y="2986088"/>
          <p14:tracePt t="56047" x="4565650" y="2976563"/>
          <p14:tracePt t="56064" x="4548188" y="2976563"/>
          <p14:tracePt t="56067" x="4538663" y="2976563"/>
          <p14:tracePt t="56087" x="4529138" y="2976563"/>
          <p14:tracePt t="56102" x="4521200" y="2976563"/>
          <p14:tracePt t="56122" x="4511675" y="2976563"/>
          <p14:tracePt t="56131" x="4502150" y="2976563"/>
          <p14:tracePt t="56146" x="4492625" y="2976563"/>
          <p14:tracePt t="56164" x="4484688" y="2976563"/>
          <p14:tracePt t="56166" x="4484688" y="2986088"/>
          <p14:tracePt t="56180" x="4475163" y="2995613"/>
          <p14:tracePt t="56197" x="4465638" y="3005138"/>
          <p14:tracePt t="56215" x="4448175" y="3022600"/>
          <p14:tracePt t="56230" x="4438650" y="3032125"/>
          <p14:tracePt t="56246" x="4429125" y="3041650"/>
          <p14:tracePt t="56250" x="4419600" y="3041650"/>
          <p14:tracePt t="56292" x="4419600" y="3049588"/>
          <p14:tracePt t="56299" x="4411663" y="3049588"/>
          <p14:tracePt t="56320" x="4411663" y="3059113"/>
          <p14:tracePt t="56334" x="4402138" y="3059113"/>
          <p14:tracePt t="56347" x="4402138" y="3068638"/>
          <p14:tracePt t="56364" x="4402138" y="3078163"/>
          <p14:tracePt t="56390" x="4411663" y="3078163"/>
          <p14:tracePt t="56398" x="4456113" y="3068638"/>
          <p14:tracePt t="56413" x="4630738" y="3041650"/>
          <p14:tracePt t="56430" x="4995863" y="2995613"/>
          <p14:tracePt t="56433" x="5141913" y="2949575"/>
          <p14:tracePt t="56448" x="5351463" y="2913063"/>
          <p14:tracePt t="56463" x="5443538" y="2876550"/>
          <p14:tracePt t="56480" x="5480050" y="2857500"/>
          <p14:tracePt t="56483" x="5497513" y="2840038"/>
          <p14:tracePt t="56496" x="5516563" y="2830513"/>
          <p14:tracePt t="56513" x="5543550" y="2813050"/>
          <p14:tracePt t="56530" x="5561013" y="2794000"/>
          <p14:tracePt t="56532" x="5561013" y="2784475"/>
          <p14:tracePt t="56547" x="5580063" y="2776538"/>
          <p14:tracePt t="56562" x="5589588" y="2757488"/>
          <p14:tracePt t="56580" x="5616575" y="2747963"/>
          <p14:tracePt t="56596" x="5634038" y="2720975"/>
          <p14:tracePt t="56613" x="5643563" y="2711450"/>
          <p14:tracePt t="56616" x="5643563" y="2703513"/>
          <p14:tracePt t="56630" x="5653088" y="2684463"/>
          <p14:tracePt t="56645" x="5653088" y="2674938"/>
          <p14:tracePt t="56663" x="5670550" y="2667000"/>
          <p14:tracePt t="56666" x="5680075" y="2667000"/>
          <p14:tracePt t="56681" x="5699125" y="2647950"/>
          <p14:tracePt t="56696" x="5708650" y="2647950"/>
          <p14:tracePt t="56714" x="5735638" y="2638425"/>
          <p14:tracePt t="56730" x="5745163" y="2638425"/>
          <p14:tracePt t="56732" x="5745163" y="2630488"/>
          <p14:tracePt t="56746" x="5762625" y="2630488"/>
          <p14:tracePt t="56764" x="5772150" y="2630488"/>
          <p14:tracePt t="56779" x="5781675" y="2630488"/>
          <p14:tracePt t="56796" x="5789613" y="2630488"/>
          <p14:tracePt t="56814" x="5799138" y="2630488"/>
          <p14:tracePt t="56834" x="5799138" y="2638425"/>
          <p14:tracePt t="56847" x="5799138" y="2647950"/>
          <p14:tracePt t="56849" x="5781675" y="2667000"/>
          <p14:tracePt t="56862" x="5753100" y="2684463"/>
          <p14:tracePt t="56864" x="5689600" y="2720975"/>
          <p14:tracePt t="56880" x="5480050" y="2820988"/>
          <p14:tracePt t="56896" x="5195888" y="2913063"/>
          <p14:tracePt t="56898" x="5049838" y="2959100"/>
          <p14:tracePt t="56913" x="4803775" y="3022600"/>
          <p14:tracePt t="56929" x="4667250" y="3049588"/>
          <p14:tracePt t="56948" x="4502150" y="3078163"/>
          <p14:tracePt t="56962" x="4448175" y="3078163"/>
          <p14:tracePt t="56980" x="4402138" y="3095625"/>
          <p14:tracePt t="56983" x="4383088" y="3095625"/>
          <p14:tracePt t="56997" x="4356100" y="3095625"/>
          <p14:tracePt t="57012" x="4346575" y="3095625"/>
          <p14:tracePt t="57029" x="4338638" y="3105150"/>
          <p14:tracePt t="57032" x="4329113" y="3105150"/>
          <p14:tracePt t="57059" x="4319588" y="3105150"/>
          <p14:tracePt t="57081" x="4310063" y="3105150"/>
          <p14:tracePt t="57116" x="4302125" y="3105150"/>
          <p14:tracePt t="57137" x="4292600" y="3105150"/>
          <p14:tracePt t="57152" x="4283075" y="3105150"/>
          <p14:tracePt t="57172" x="4273550" y="3105150"/>
          <p14:tracePt t="57186" x="4265613" y="3105150"/>
          <p14:tracePt t="57194" x="4246563" y="3105150"/>
          <p14:tracePt t="57200" x="4229100" y="3105150"/>
          <p14:tracePt t="57213" x="4200525" y="3105150"/>
          <p14:tracePt t="57217" x="4173538" y="3105150"/>
          <p14:tracePt t="57231" x="4100513" y="3105150"/>
          <p14:tracePt t="57246" x="4044950" y="3105150"/>
          <p14:tracePt t="57263" x="4008438" y="3114675"/>
          <p14:tracePt t="57266" x="4000500" y="3114675"/>
          <p14:tracePt t="57280" x="3971925" y="3114675"/>
          <p14:tracePt t="57295" x="3944938" y="3114675"/>
          <p14:tracePt t="57313" x="3898900" y="3122613"/>
          <p14:tracePt t="57329" x="3890963" y="3132138"/>
          <p14:tracePt t="57345" x="3862388" y="3132138"/>
          <p14:tracePt t="57348" x="3854450" y="3132138"/>
          <p14:tracePt t="57363" x="3844925" y="3132138"/>
          <p14:tracePt t="57379" x="3825875" y="3141663"/>
          <p14:tracePt t="57397" x="3817938" y="3141663"/>
          <p14:tracePt t="57414" x="3798888" y="3141663"/>
          <p14:tracePt t="57433" x="3789363" y="3141663"/>
          <p14:tracePt t="57447" x="3781425" y="3141663"/>
          <p14:tracePt t="57475" x="3808413" y="3132138"/>
          <p14:tracePt t="57483" x="3881438" y="3122613"/>
          <p14:tracePt t="57497" x="4219575" y="3059113"/>
          <p14:tracePt t="57513" x="4657725" y="2959100"/>
          <p14:tracePt t="57529" x="5005388" y="2849563"/>
          <p14:tracePt t="57532" x="5095875" y="2803525"/>
          <p14:tracePt t="57546" x="5260975" y="2720975"/>
          <p14:tracePt t="57562" x="5424488" y="2657475"/>
          <p14:tracePt t="57579" x="5516563" y="2611438"/>
          <p14:tracePt t="57581" x="5570538" y="2601913"/>
          <p14:tracePt t="57596" x="5597525" y="2574925"/>
          <p14:tracePt t="57598" x="5626100" y="2574925"/>
          <p14:tracePt t="57612" x="5680075" y="2557463"/>
          <p14:tracePt t="57629" x="5753100" y="2538413"/>
          <p14:tracePt t="57631" x="5781675" y="2520950"/>
          <p14:tracePt t="57646" x="5845175" y="2492375"/>
          <p14:tracePt t="57662" x="5881688" y="2474913"/>
          <p14:tracePt t="57665" x="5899150" y="2465388"/>
          <p14:tracePt t="57680" x="5918200" y="2447925"/>
          <p14:tracePt t="57696" x="5945188" y="2447925"/>
          <p14:tracePt t="57713" x="5981700" y="2428875"/>
          <p14:tracePt t="57716" x="6000750" y="2411413"/>
          <p14:tracePt t="57730" x="6037263" y="2401888"/>
          <p14:tracePt t="57747" x="6064250" y="2392363"/>
          <p14:tracePt t="57750" x="6081713" y="2382838"/>
          <p14:tracePt t="57764" x="6091238" y="2374900"/>
          <p14:tracePt t="57780" x="6118225" y="2355850"/>
          <p14:tracePt t="57796" x="6154738" y="2346325"/>
          <p14:tracePt t="57813" x="6227763" y="2328863"/>
          <p14:tracePt t="57829" x="6283325" y="2319338"/>
          <p14:tracePt t="57846" x="6319838" y="2309813"/>
          <p14:tracePt t="57849" x="6337300" y="2309813"/>
          <p14:tracePt t="57863" x="6365875" y="2309813"/>
          <p14:tracePt t="57880" x="6383338" y="2301875"/>
          <p14:tracePt t="57898" x="6410325" y="2301875"/>
          <p14:tracePt t="57919" x="6419850" y="2301875"/>
          <p14:tracePt t="57929" x="6438900" y="2301875"/>
          <p14:tracePt t="57947" x="6456363" y="2301875"/>
          <p14:tracePt t="57948" x="6475413" y="2301875"/>
          <p14:tracePt t="57962" x="6492875" y="2301875"/>
          <p14:tracePt t="57983" x="6502400" y="2301875"/>
          <p14:tracePt t="57997" x="6511925" y="2301875"/>
          <p14:tracePt t="58012" x="6529388" y="2301875"/>
          <p14:tracePt t="58029" x="6538913" y="2301875"/>
          <p14:tracePt t="58032" x="6548438" y="2301875"/>
          <p14:tracePt t="58047" x="6557963" y="2301875"/>
          <p14:tracePt t="58067" x="6565900" y="2301875"/>
          <p14:tracePt t="58088" x="6584950" y="2301875"/>
          <p14:tracePt t="58109" x="6594475" y="2301875"/>
          <p14:tracePt t="58131" x="6602413" y="2301875"/>
          <p14:tracePt t="58137" x="6611938" y="2301875"/>
          <p14:tracePt t="58151" x="6621463" y="2301875"/>
          <p14:tracePt t="58162" x="6630988" y="2301875"/>
          <p14:tracePt t="58194" x="6648450" y="2301875"/>
          <p14:tracePt t="58215" x="6657975" y="2309813"/>
          <p14:tracePt t="58236" x="6667500" y="2309813"/>
          <p14:tracePt t="58278" x="6667500" y="2319338"/>
          <p14:tracePt t="58314" x="6657975" y="2319338"/>
          <p14:tracePt t="58335" x="6657975" y="2328863"/>
          <p14:tracePt t="58341" x="6638925" y="2328863"/>
          <p14:tracePt t="58349" x="6638925" y="2338388"/>
          <p14:tracePt t="58364" x="6638925" y="2346325"/>
          <p14:tracePt t="58380" x="6630988" y="2355850"/>
          <p14:tracePt t="58397" x="6611938" y="2382838"/>
          <p14:tracePt t="58398" x="6602413" y="2392363"/>
          <p14:tracePt t="58413" x="6584950" y="2401888"/>
          <p14:tracePt t="58429" x="6557963" y="2438400"/>
          <p14:tracePt t="58445" x="6521450" y="2484438"/>
          <p14:tracePt t="58449" x="6475413" y="2511425"/>
          <p14:tracePt t="58463" x="6410325" y="2557463"/>
          <p14:tracePt t="58479" x="6346825" y="2593975"/>
          <p14:tracePt t="58497" x="6292850" y="2630488"/>
          <p14:tracePt t="58513" x="6283325" y="2630488"/>
          <p14:tracePt t="58528" x="6273800" y="2630488"/>
          <p14:tracePt t="58546" x="6264275" y="2638425"/>
          <p14:tracePt t="58562" x="6264275" y="2647950"/>
          <p14:tracePt t="58581" x="6264275" y="2657475"/>
          <p14:tracePt t="58602" x="6264275" y="2667000"/>
          <p14:tracePt t="58612" x="6256338" y="2667000"/>
          <p14:tracePt t="58628" x="6256338" y="2674938"/>
          <p14:tracePt t="58631" x="6246813" y="2684463"/>
          <p14:tracePt t="58645" x="6219825" y="2693988"/>
          <p14:tracePt t="58647" x="6200775" y="2703513"/>
          <p14:tracePt t="58662" x="6127750" y="2740025"/>
          <p14:tracePt t="58680" x="5954713" y="2813050"/>
          <p14:tracePt t="58695" x="5872163" y="2840038"/>
          <p14:tracePt t="58713" x="5826125" y="2857500"/>
          <p14:tracePt t="58716" x="5808663" y="2867025"/>
          <p14:tracePt t="58730" x="5789613" y="2867025"/>
          <p14:tracePt t="58745" x="5772150" y="2876550"/>
          <p14:tracePt t="58765" x="5753100" y="2876550"/>
          <p14:tracePt t="58786" x="5745163" y="2886075"/>
          <p14:tracePt t="58796" x="5745163" y="2894013"/>
          <p14:tracePt t="58801" x="5745163" y="2903538"/>
          <p14:tracePt t="58812" x="5735638" y="2913063"/>
          <p14:tracePt t="58815" x="5735638" y="2922588"/>
          <p14:tracePt t="58829" x="5716588" y="2930525"/>
          <p14:tracePt t="58845" x="5716588" y="2949575"/>
          <p14:tracePt t="58862" x="5716588" y="2968625"/>
          <p14:tracePt t="58864" x="5708650" y="2976563"/>
          <p14:tracePt t="58879" x="5699125" y="2995613"/>
          <p14:tracePt t="58896" x="5689600" y="3013075"/>
          <p14:tracePt t="58914" x="5680075" y="3032125"/>
          <p14:tracePt t="58929" x="5670550" y="3041650"/>
          <p14:tracePt t="58947" x="5662613" y="3059113"/>
          <p14:tracePt t="58963" x="5662613" y="3068638"/>
          <p14:tracePt t="58965" x="5653088" y="3068638"/>
          <p14:tracePt t="58983" x="5653088" y="3078163"/>
          <p14:tracePt t="58995" x="5643563" y="3078163"/>
          <p14:tracePt t="59018" x="5643563" y="3086100"/>
          <p14:tracePt t="59032" x="5643563" y="3095625"/>
          <p14:tracePt t="59053" x="5643563" y="3105150"/>
          <p14:tracePt t="59137" x="5643563" y="3114675"/>
          <p14:tracePt t="59236" x="5643563" y="3122613"/>
          <p14:tracePt t="59257" x="5653088" y="3122613"/>
          <p14:tracePt t="59265" x="5662613" y="3122613"/>
          <p14:tracePt t="59280" x="5680075" y="3141663"/>
          <p14:tracePt t="59296" x="5708650" y="3151188"/>
          <p14:tracePt t="59314" x="5753100" y="3168650"/>
          <p14:tracePt t="59329" x="5753100" y="3178175"/>
          <p14:tracePt t="59345" x="5781675" y="3187700"/>
          <p14:tracePt t="59362" x="5789613" y="3195638"/>
          <p14:tracePt t="59378" x="5799138" y="3205163"/>
          <p14:tracePt t="59399" x="5808663" y="3205163"/>
          <p14:tracePt t="59427" x="5808663" y="3214688"/>
          <p14:tracePt t="59462" x="5799138" y="3214688"/>
          <p14:tracePt t="59469" x="5789613" y="3214688"/>
          <p14:tracePt t="59479" x="5772150" y="3214688"/>
          <p14:tracePt t="59496" x="5735638" y="3214688"/>
          <p14:tracePt t="59498" x="5726113" y="3214688"/>
          <p14:tracePt t="59512" x="5726113" y="3205163"/>
          <p14:tracePt t="59514" x="5708650" y="3205163"/>
          <p14:tracePt t="59529" x="5689600" y="3195638"/>
          <p14:tracePt t="59532" x="5680075" y="3195638"/>
          <p14:tracePt t="59547" x="5670550" y="3195638"/>
          <p14:tracePt t="59562" x="5662613" y="3195638"/>
          <p14:tracePt t="59579" x="5653088" y="3187700"/>
          <p14:tracePt t="59582" x="5653088" y="3178175"/>
          <p14:tracePt t="59596" x="5653088" y="3159125"/>
          <p14:tracePt t="59612" x="5653088" y="3122613"/>
          <p14:tracePt t="59628" x="5653088" y="3078163"/>
          <p14:tracePt t="59632" x="5662613" y="3049588"/>
          <p14:tracePt t="59646" x="5680075" y="3013075"/>
          <p14:tracePt t="59662" x="5708650" y="2986088"/>
          <p14:tracePt t="59678" x="5716588" y="2968625"/>
          <p14:tracePt t="59681" x="5735638" y="2959100"/>
          <p14:tracePt t="59696" x="5745163" y="2949575"/>
          <p14:tracePt t="59712" x="5753100" y="2949575"/>
          <p14:tracePt t="59715" x="5762625" y="2949575"/>
          <p14:tracePt t="59730" x="5772150" y="2940050"/>
          <p14:tracePt t="59745" x="5772150" y="2930525"/>
          <p14:tracePt t="59765" x="5781675" y="2930525"/>
          <p14:tracePt t="59780" x="5781675" y="2922588"/>
          <p14:tracePt t="59849" x="5772150" y="2922588"/>
          <p14:tracePt t="59863" x="5762625" y="2930525"/>
          <p14:tracePt t="59871" x="5753100" y="2940050"/>
          <p14:tracePt t="59879" x="5745163" y="2940050"/>
          <p14:tracePt t="59895" x="5726113" y="2949575"/>
          <p14:tracePt t="59912" x="5716588" y="2959100"/>
          <p14:tracePt t="59929" x="5699125" y="2968625"/>
          <p14:tracePt t="59946" x="5699125" y="2976563"/>
          <p14:tracePt t="59950" x="5689600" y="2986088"/>
          <p14:tracePt t="59964" x="5680075" y="2986088"/>
          <p14:tracePt t="59978" x="5680075" y="2995613"/>
          <p14:tracePt t="59995" x="5699125" y="2995613"/>
          <p14:tracePt t="59998" x="5726113" y="2995613"/>
          <p14:tracePt t="60011" x="5781675" y="2968625"/>
          <p14:tracePt t="60013" x="5881688" y="2913063"/>
          <p14:tracePt t="60028" x="6081713" y="2784475"/>
          <p14:tracePt t="60045" x="6264275" y="2657475"/>
          <p14:tracePt t="60047" x="6310313" y="2611438"/>
          <p14:tracePt t="60062" x="6356350" y="2584450"/>
          <p14:tracePt t="60078" x="6365875" y="2584450"/>
          <p14:tracePt t="60096" x="6373813" y="2574925"/>
          <p14:tracePt t="60117" x="6383338" y="2574925"/>
          <p14:tracePt t="60159" x="6373813" y="2574925"/>
          <p14:tracePt t="60166" x="6365875" y="2574925"/>
          <p14:tracePt t="60178" x="6356350" y="2574925"/>
          <p14:tracePt t="60182" x="6329363" y="2601913"/>
          <p14:tracePt t="60195" x="6273800" y="2647950"/>
          <p14:tracePt t="60212" x="6210300" y="2684463"/>
          <p14:tracePt t="60230" x="6110288" y="2767013"/>
          <p14:tracePt t="60245" x="6018213" y="2840038"/>
          <p14:tracePt t="60262" x="5935663" y="2894013"/>
          <p14:tracePt t="60279" x="5872163" y="2959100"/>
          <p14:tracePt t="60295" x="5826125" y="2995613"/>
          <p14:tracePt t="60312" x="5808663" y="3005138"/>
          <p14:tracePt t="60314" x="5789613" y="3022600"/>
          <p14:tracePt t="60330" x="5772150" y="3032125"/>
          <p14:tracePt t="60346" x="5762625" y="3041650"/>
          <p14:tracePt t="60349" x="5753100" y="3041650"/>
          <p14:tracePt t="60362" x="5745163" y="3041650"/>
          <p14:tracePt t="60378" x="5735638" y="3049588"/>
          <p14:tracePt t="60395" x="5726113" y="3059113"/>
          <p14:tracePt t="60420" x="5716588" y="3059113"/>
          <p14:tracePt t="60448" x="5716588" y="3068638"/>
          <p14:tracePt t="60518" x="5708650" y="3078163"/>
          <p14:tracePt t="60533" x="5708650" y="3086100"/>
          <p14:tracePt t="60539" x="5699125" y="3086100"/>
          <p14:tracePt t="60547" x="5689600" y="3086100"/>
          <p14:tracePt t="60563" x="5670550" y="3105150"/>
          <p14:tracePt t="60578" x="5643563" y="3114675"/>
          <p14:tracePt t="60595" x="5597525" y="3132138"/>
          <p14:tracePt t="60597" x="5589588" y="3141663"/>
          <p14:tracePt t="60611" x="5543550" y="3151188"/>
          <p14:tracePt t="60628" x="5524500" y="3168650"/>
          <p14:tracePt t="60631" x="5516563" y="3168650"/>
          <p14:tracePt t="60646" x="5497513" y="3178175"/>
          <p14:tracePt t="60662" x="5480050" y="3178175"/>
          <p14:tracePt t="60687" x="5487988" y="3178175"/>
          <p14:tracePt t="60696" x="5507038" y="3178175"/>
          <p14:tracePt t="60711" x="5589588" y="3178175"/>
          <p14:tracePt t="60728" x="5626100" y="3187700"/>
          <p14:tracePt t="60730" x="5653088" y="3195638"/>
          <p14:tracePt t="60745" x="5670550" y="3195638"/>
          <p14:tracePt t="60747" x="5680075" y="3195638"/>
          <p14:tracePt t="60761" x="5699125" y="3205163"/>
          <p14:tracePt t="60779" x="5708650" y="3205163"/>
          <p14:tracePt t="60821" x="5699125" y="3205163"/>
          <p14:tracePt t="60829" x="5653088" y="3205163"/>
          <p14:tracePt t="60836" x="5589588" y="3205163"/>
          <p14:tracePt t="60845" x="5507038" y="3205163"/>
          <p14:tracePt t="60862" x="5341938" y="3195638"/>
          <p14:tracePt t="60864" x="5324475" y="3195638"/>
          <p14:tracePt t="60879" x="5260975" y="3195638"/>
          <p14:tracePt t="60896" x="5251450" y="3195638"/>
          <p14:tracePt t="60898" x="5232400" y="3195638"/>
          <p14:tracePt t="60913" x="5214938" y="3195638"/>
          <p14:tracePt t="60962" x="5232400" y="3205163"/>
          <p14:tracePt t="60969" x="5241925" y="3224213"/>
          <p14:tracePt t="60978" x="5268913" y="3224213"/>
          <p14:tracePt t="60995" x="5297488" y="3251200"/>
          <p14:tracePt t="60998" x="5305425" y="3251200"/>
          <p14:tracePt t="61012" x="5324475" y="3268663"/>
          <p14:tracePt t="61028" x="5324475" y="3278188"/>
          <p14:tracePt t="61044" x="5324475" y="3287713"/>
          <p14:tracePt t="61047" x="5341938" y="3287713"/>
          <p14:tracePt t="61074" x="5351463" y="3297238"/>
          <p14:tracePt t="61096" x="5360988" y="3297238"/>
          <p14:tracePt t="61117" x="5370513" y="3297238"/>
          <p14:tracePt t="61124" x="5370513" y="3305175"/>
          <p14:tracePt t="61138" x="5378450" y="3305175"/>
          <p14:tracePt t="61152" x="5387975" y="3305175"/>
          <p14:tracePt t="61173" x="5407025" y="3305175"/>
          <p14:tracePt t="61180" x="5424488" y="3305175"/>
          <p14:tracePt t="61195" x="5461000" y="3305175"/>
          <p14:tracePt t="61211" x="5487988" y="3305175"/>
          <p14:tracePt t="61228" x="5497513" y="3305175"/>
          <p14:tracePt t="61230" x="5507038" y="3305175"/>
          <p14:tracePt t="61245" x="5524500" y="3305175"/>
          <p14:tracePt t="61261" x="5534025" y="3305175"/>
          <p14:tracePt t="61279" x="5553075" y="3305175"/>
          <p14:tracePt t="61300" x="5561013" y="3305175"/>
          <p14:tracePt t="61342" x="5570538" y="3305175"/>
          <p14:tracePt t="61364" x="5580063" y="3305175"/>
          <p14:tracePt t="61370" x="5589588" y="3305175"/>
          <p14:tracePt t="61379" x="5597525" y="3305175"/>
          <p14:tracePt t="61395" x="5626100" y="3305175"/>
          <p14:tracePt t="61412" x="5643563" y="3297238"/>
          <p14:tracePt t="61414" x="5662613" y="3297238"/>
          <p14:tracePt t="61429" x="5689600" y="3297238"/>
          <p14:tracePt t="61446" x="5699125" y="3287713"/>
          <p14:tracePt t="61448" x="5716588" y="3287713"/>
          <p14:tracePt t="61463" x="5726113" y="3278188"/>
          <p14:tracePt t="61478" x="5735638" y="3278188"/>
          <p14:tracePt t="61495" x="5753100" y="3278188"/>
          <p14:tracePt t="61519" x="5762625" y="3278188"/>
          <p14:tracePt t="61547" x="5772150" y="3278188"/>
          <p14:tracePt t="61666" x="5762625" y="3268663"/>
          <p14:tracePt t="61681" x="5753100" y="3268663"/>
          <p14:tracePt t="61688" x="5753100" y="3260725"/>
          <p14:tracePt t="61710" x="5753100" y="3251200"/>
          <p14:tracePt t="61730" x="5745163" y="3251200"/>
          <p14:tracePt t="61746" x="5745163" y="3241675"/>
          <p14:tracePt t="61786" x="5745163" y="3232150"/>
          <p14:tracePt t="61794" x="5753100" y="3232150"/>
          <p14:tracePt t="61807" x="5762625" y="3232150"/>
          <p14:tracePt t="61815" x="5781675" y="3232150"/>
          <p14:tracePt t="61829" x="5799138" y="3232150"/>
          <p14:tracePt t="61844" x="5808663" y="3232150"/>
          <p14:tracePt t="61861" x="5826125" y="3232150"/>
          <p14:tracePt t="61892" x="5835650" y="3232150"/>
          <p14:tracePt t="61929" x="5826125" y="3232150"/>
          <p14:tracePt t="61934" x="5808663" y="3232150"/>
          <p14:tracePt t="61945" x="5781675" y="3232150"/>
          <p14:tracePt t="61963" x="5653088" y="3241675"/>
          <p14:tracePt t="61978" x="5626100" y="3251200"/>
          <p14:tracePt t="61981" x="5589588" y="3251200"/>
          <p14:tracePt t="61995" x="5561013" y="3251200"/>
          <p14:tracePt t="61998" x="5543550" y="3260725"/>
          <p14:tracePt t="62012" x="5524500" y="3260725"/>
          <p14:tracePt t="62028" x="5516563" y="3268663"/>
          <p14:tracePt t="62045" x="5497513" y="3268663"/>
          <p14:tracePt t="62062" x="5487988" y="3268663"/>
          <p14:tracePt t="62110" x="5497513" y="3268663"/>
          <p14:tracePt t="62132" x="5507038" y="3268663"/>
          <p14:tracePt t="62161" x="5516563" y="3268663"/>
          <p14:tracePt t="62188" x="5507038" y="3268663"/>
          <p14:tracePt t="62196" x="5487988" y="3278188"/>
          <p14:tracePt t="62202" x="5470525" y="3278188"/>
          <p14:tracePt t="62211" x="5414963" y="3278188"/>
          <p14:tracePt t="62228" x="5178425" y="3278188"/>
          <p14:tracePt t="62231" x="4959350" y="3278188"/>
          <p14:tracePt t="62246" x="4602163" y="3232150"/>
          <p14:tracePt t="62261" x="4237038" y="3151188"/>
          <p14:tracePt t="62277" x="4044950" y="3095625"/>
          <p14:tracePt t="62280" x="3963988" y="3086100"/>
          <p14:tracePt t="62295" x="3881438" y="3086100"/>
          <p14:tracePt t="62311" x="3835400" y="3086100"/>
          <p14:tracePt t="62328" x="3798888" y="3086100"/>
          <p14:tracePt t="62330" x="3789363" y="3086100"/>
          <p14:tracePt t="62344" x="3762375" y="3086100"/>
          <p14:tracePt t="62361" x="3744913" y="3095625"/>
          <p14:tracePt t="62364" x="3725863" y="3114675"/>
          <p14:tracePt t="62378" x="3708400" y="3114675"/>
          <p14:tracePt t="62395" x="3698875" y="3122613"/>
          <p14:tracePt t="62412" x="3689350" y="3141663"/>
          <p14:tracePt t="62428" x="3679825" y="3159125"/>
          <p14:tracePt t="62444" x="3671888" y="3159125"/>
          <p14:tracePt t="62461" x="3671888" y="3168650"/>
          <p14:tracePt t="62463" x="3662363" y="3168650"/>
          <p14:tracePt t="62478" x="3662363" y="3178175"/>
          <p14:tracePt t="62479" x="3662363" y="3187700"/>
          <p14:tracePt t="62494" x="3689350" y="3232150"/>
          <p14:tracePt t="62511" x="3890963" y="3360738"/>
          <p14:tracePt t="62513" x="4054475" y="3424238"/>
          <p14:tracePt t="62528" x="4502150" y="3506788"/>
          <p14:tracePt t="62545" x="4757738" y="3506788"/>
          <p14:tracePt t="62548" x="4849813" y="3497263"/>
          <p14:tracePt t="62562" x="4949825" y="3470275"/>
          <p14:tracePt t="62577" x="5078413" y="3406775"/>
          <p14:tracePt t="62595" x="5205413" y="3324225"/>
          <p14:tracePt t="62597" x="5260975" y="3287713"/>
          <p14:tracePt t="62612" x="5278438" y="3268663"/>
          <p14:tracePt t="62614" x="5324475" y="3241675"/>
          <p14:tracePt t="62627" x="5370513" y="3214688"/>
          <p14:tracePt t="62645" x="5407025" y="3195638"/>
          <p14:tracePt t="62647" x="5414963" y="3195638"/>
          <p14:tracePt t="62662" x="5443538" y="3187700"/>
          <p14:tracePt t="62678" x="5461000" y="3178175"/>
          <p14:tracePt t="62696" x="5470525" y="3178175"/>
          <p14:tracePt t="62711" x="5470525" y="3168650"/>
          <p14:tracePt t="62728" x="5480050" y="3168650"/>
          <p14:tracePt t="62787" x="5487988" y="3168650"/>
          <p14:tracePt t="62801" x="5497513" y="3159125"/>
          <p14:tracePt t="62808" x="5507038" y="3159125"/>
          <p14:tracePt t="62822" x="5516563" y="3159125"/>
          <p14:tracePt t="62829" x="5524500" y="3151188"/>
          <p14:tracePt t="62844" x="5543550" y="3151188"/>
          <p14:tracePt t="62861" x="5561013" y="3141663"/>
          <p14:tracePt t="62877" x="5597525" y="3141663"/>
          <p14:tracePt t="62879" x="5616575" y="3132138"/>
          <p14:tracePt t="62895" x="5634038" y="3132138"/>
          <p14:tracePt t="62911" x="5643563" y="3132138"/>
          <p14:tracePt t="62914" x="5653088" y="3132138"/>
          <p14:tracePt t="62928" x="5662613" y="3132138"/>
          <p14:tracePt t="62944" x="5670550" y="3122613"/>
          <p14:tracePt t="62970" x="5662613" y="3122613"/>
          <p14:tracePt t="62978" x="5653088" y="3122613"/>
          <p14:tracePt t="62994" x="5643563" y="3122613"/>
          <p14:tracePt t="63010" x="5634038" y="3122613"/>
          <p14:tracePt t="63013" x="5626100" y="3122613"/>
          <p14:tracePt t="63027" x="5616575" y="3122613"/>
          <p14:tracePt t="63029" x="5607050" y="3122613"/>
          <p14:tracePt t="63044" x="5597525" y="3122613"/>
          <p14:tracePt t="63062" x="5589588" y="3122613"/>
          <p14:tracePt t="63090" x="5580063" y="3132138"/>
          <p14:tracePt t="63104" x="5580063" y="3141663"/>
          <p14:tracePt t="63112" x="5580063" y="3151188"/>
          <p14:tracePt t="63127" x="5597525" y="3168650"/>
          <p14:tracePt t="63144" x="5634038" y="3168650"/>
          <p14:tracePt t="63147" x="5653088" y="3187700"/>
          <p14:tracePt t="63161" x="5670550" y="3187700"/>
          <p14:tracePt t="63163" x="5680075" y="3205163"/>
          <p14:tracePt t="63177" x="5699125" y="3205163"/>
          <p14:tracePt t="63194" x="5716588" y="3224213"/>
          <p14:tracePt t="63210" x="5726113" y="3224213"/>
          <p14:tracePt t="63227" x="5726113" y="3232150"/>
          <p14:tracePt t="63252" x="5716588" y="3232150"/>
          <p14:tracePt t="63260" x="5708650" y="3224213"/>
          <p14:tracePt t="63277" x="5689600" y="3224213"/>
          <p14:tracePt t="63280" x="5680075" y="3224213"/>
          <p14:tracePt t="63296" x="5670550" y="3224213"/>
          <p14:tracePt t="63310" x="5662613" y="3224213"/>
          <p14:tracePt t="63330" x="5643563" y="3224213"/>
          <p14:tracePt t="63365" x="5634038" y="3224213"/>
          <p14:tracePt t="65944" x="5772150" y="3251200"/>
          <p14:tracePt t="65950" x="5954713" y="3278188"/>
          <p14:tracePt t="65959" x="6054725" y="3287713"/>
          <p14:tracePt t="65977" x="6227763" y="3333750"/>
          <p14:tracePt t="65979" x="6273800" y="3351213"/>
          <p14:tracePt t="65993" x="6300788" y="3351213"/>
          <p14:tracePt t="65996" x="6337300" y="3378200"/>
          <p14:tracePt t="66010" x="6365875" y="3387725"/>
          <p14:tracePt t="66026" x="6383338" y="3397250"/>
          <p14:tracePt t="66043" x="6402388" y="3406775"/>
          <p14:tracePt t="66078" x="6402388" y="3424238"/>
          <p14:tracePt t="66098" x="6392863" y="3443288"/>
          <p14:tracePt t="66106" x="6392863" y="3451225"/>
          <p14:tracePt t="66119" x="6373813" y="3460750"/>
          <p14:tracePt t="66128" x="6373813" y="3470275"/>
          <p14:tracePt t="66143" x="6365875" y="3470275"/>
          <p14:tracePt t="66162" x="6356350" y="3487738"/>
          <p14:tracePt t="66177" x="6346825" y="3487738"/>
          <p14:tracePt t="66193" x="6346825" y="3506788"/>
          <p14:tracePt t="66211" x="6337300" y="3516313"/>
          <p14:tracePt t="66213" x="6337300" y="3524250"/>
          <p14:tracePt t="66227" x="6319838" y="3533775"/>
          <p14:tracePt t="66243" x="6310313" y="3533775"/>
          <p14:tracePt t="66261" x="6273800" y="3552825"/>
          <p14:tracePt t="66276" x="6256338" y="3560763"/>
          <p14:tracePt t="66293" x="6237288" y="3570288"/>
          <p14:tracePt t="66296" x="6219825" y="3570288"/>
          <p14:tracePt t="66311" x="6210300" y="3579813"/>
          <p14:tracePt t="66326" x="6200775" y="3589338"/>
          <p14:tracePt t="66343" x="6183313" y="3597275"/>
          <p14:tracePt t="66360" x="6164263" y="3606800"/>
          <p14:tracePt t="66376" x="6146800" y="3606800"/>
          <p14:tracePt t="66395" x="6137275" y="3606800"/>
          <p14:tracePt t="66410" x="6127750" y="3606800"/>
          <p14:tracePt t="66426" x="6110288" y="3616325"/>
          <p14:tracePt t="66444" x="6091238" y="3625850"/>
          <p14:tracePt t="66465" x="6091238" y="3633788"/>
          <p14:tracePt t="66479" x="6110288" y="3643313"/>
          <p14:tracePt t="66493" x="6118225" y="3652838"/>
          <p14:tracePt t="66495" x="6137275" y="3652838"/>
          <p14:tracePt t="66509" x="6173788" y="3662363"/>
          <p14:tracePt t="66526" x="6200775" y="3662363"/>
          <p14:tracePt t="66529" x="6210300" y="3670300"/>
          <p14:tracePt t="66543" x="6237288" y="3670300"/>
          <p14:tracePt t="66545" x="6256338" y="3670300"/>
          <p14:tracePt t="66559" x="6264275" y="3670300"/>
          <p14:tracePt t="66576" x="6292850" y="3670300"/>
          <p14:tracePt t="66593" x="6300788" y="3670300"/>
          <p14:tracePt t="66609" x="6319838" y="3670300"/>
          <p14:tracePt t="66612" x="6329363" y="3670300"/>
          <p14:tracePt t="66627" x="6337300" y="3670300"/>
          <p14:tracePt t="66648" x="6346825" y="3670300"/>
          <p14:tracePt t="66697" x="6337300" y="3670300"/>
          <p14:tracePt t="66708" x="6319838" y="3670300"/>
          <p14:tracePt t="66713" x="6300788" y="3670300"/>
          <p14:tracePt t="66727" x="6264275" y="3670300"/>
          <p14:tracePt t="66743" x="6246813" y="3670300"/>
          <p14:tracePt t="66760" x="6200775" y="3670300"/>
          <p14:tracePt t="66776" x="6191250" y="3670300"/>
          <p14:tracePt t="66793" x="6183313" y="3670300"/>
          <p14:tracePt t="66796" x="6173788" y="3670300"/>
          <p14:tracePt t="66811" x="6164263" y="3670300"/>
          <p14:tracePt t="66827" x="6154738" y="3670300"/>
          <p14:tracePt t="66880" x="6164263" y="3670300"/>
          <p14:tracePt t="66901" x="6173788" y="3670300"/>
          <p14:tracePt t="66908" x="6183313" y="3670300"/>
          <p14:tracePt t="66929" x="6191250" y="3670300"/>
          <p14:tracePt t="66944" x="6200775" y="3670300"/>
          <p14:tracePt t="66958" x="6210300" y="3670300"/>
          <p14:tracePt t="66986" x="6219825" y="3670300"/>
          <p14:tracePt t="67007" x="6227763" y="3670300"/>
          <p14:tracePt t="67063" x="6237288" y="3670300"/>
          <p14:tracePt t="67218" x="6237288" y="3679825"/>
          <p14:tracePt t="67239" x="6246813" y="3679825"/>
          <p14:tracePt t="67873" x="6210300" y="3679825"/>
          <p14:tracePt t="67880" x="6183313" y="3679825"/>
          <p14:tracePt t="67893" x="6164263" y="3679825"/>
          <p14:tracePt t="67895" x="6146800" y="3679825"/>
          <p14:tracePt t="67910" x="6127750" y="3679825"/>
          <p14:tracePt t="67926" x="6110288" y="3679825"/>
          <p14:tracePt t="67943" x="6081713" y="3679825"/>
          <p14:tracePt t="67959" x="6037263" y="3679825"/>
          <p14:tracePt t="67976" x="5981700" y="3679825"/>
          <p14:tracePt t="67979" x="5891213" y="3679825"/>
          <p14:tracePt t="67994" x="5753100" y="3670300"/>
          <p14:tracePt t="68009" x="5516563" y="3689350"/>
          <p14:tracePt t="68026" x="5341938" y="3716338"/>
          <p14:tracePt t="68029" x="5260975" y="3743325"/>
          <p14:tracePt t="68043" x="5205413" y="3762375"/>
          <p14:tracePt t="68059" x="5151438" y="3771900"/>
          <p14:tracePt t="68076" x="5114925" y="3789363"/>
          <p14:tracePt t="68079" x="5095875" y="3789363"/>
          <p14:tracePt t="68092" x="5078413" y="3798888"/>
          <p14:tracePt t="68109" x="5049838" y="3798888"/>
          <p14:tracePt t="68127" x="5022850" y="3798888"/>
          <p14:tracePt t="68143" x="5013325" y="3808413"/>
          <p14:tracePt t="68159" x="5005388" y="3808413"/>
          <p14:tracePt t="68162" x="4986338" y="3808413"/>
          <p14:tracePt t="68177" x="4940300" y="3808413"/>
          <p14:tracePt t="68193" x="4830763" y="3771900"/>
          <p14:tracePt t="68209" x="4730750" y="3735388"/>
          <p14:tracePt t="68212" x="4630738" y="3706813"/>
          <p14:tracePt t="68226" x="4548188" y="3689350"/>
          <p14:tracePt t="68243" x="4484688" y="3689350"/>
          <p14:tracePt t="68259" x="4465638" y="3679825"/>
          <p14:tracePt t="68261" x="4456113" y="3670300"/>
          <p14:tracePt t="68276" x="4438650" y="3670300"/>
          <p14:tracePt t="68296" x="4419600" y="3670300"/>
          <p14:tracePt t="68311" x="4411663" y="3670300"/>
          <p14:tracePt t="68401" x="4429125" y="3662363"/>
          <p14:tracePt t="68410" x="4448175" y="3652838"/>
          <p14:tracePt t="68416" x="4492625" y="3643313"/>
          <p14:tracePt t="68425" x="4675188" y="3597275"/>
          <p14:tracePt t="68444" x="5397500" y="3589338"/>
          <p14:tracePt t="68459" x="5899150" y="3698875"/>
          <p14:tracePt t="68475" x="6273800" y="3789363"/>
          <p14:tracePt t="68493" x="6740525" y="3927475"/>
          <p14:tracePt t="68509" x="7032625" y="3963988"/>
          <p14:tracePt t="68526" x="7186613" y="3954463"/>
          <p14:tracePt t="68529" x="7259638" y="3944938"/>
          <p14:tracePt t="68543" x="7296150" y="3917950"/>
          <p14:tracePt t="68559" x="7324725" y="3889375"/>
          <p14:tracePt t="68576" x="7342188" y="3871913"/>
          <p14:tracePt t="68593" x="7342188" y="3852863"/>
          <p14:tracePt t="68619" x="7342188" y="3844925"/>
          <p14:tracePt t="68655" x="7334250" y="3825875"/>
          <p14:tracePt t="68676" x="7324725" y="3825875"/>
          <p14:tracePt t="68683" x="7315200" y="3825875"/>
          <p14:tracePt t="68697" x="7315200" y="3816350"/>
          <p14:tracePt t="68709" x="7305675" y="3808413"/>
          <p14:tracePt t="68711" x="7288213" y="3798888"/>
          <p14:tracePt t="68726" x="7259638" y="3771900"/>
          <p14:tracePt t="68742" x="7215188" y="3762375"/>
          <p14:tracePt t="68759" x="7159625" y="3735388"/>
          <p14:tracePt t="68761" x="7113588" y="3706813"/>
          <p14:tracePt t="68776" x="6959600" y="3652838"/>
          <p14:tracePt t="68792" x="6711950" y="3579813"/>
          <p14:tracePt t="68810" x="6365875" y="3543300"/>
          <p14:tracePt t="68826" x="6173788" y="3543300"/>
          <p14:tracePt t="68842" x="6081713" y="3543300"/>
          <p14:tracePt t="68846" x="6037263" y="3552825"/>
          <p14:tracePt t="68860" x="5981700" y="3560763"/>
          <p14:tracePt t="68875" x="5908675" y="3579813"/>
          <p14:tracePt t="68892" x="5845175" y="3589338"/>
          <p14:tracePt t="68895" x="5826125" y="3597275"/>
          <p14:tracePt t="68909" x="5789613" y="3606800"/>
          <p14:tracePt t="68926" x="5762625" y="3606800"/>
          <p14:tracePt t="68930" x="5745163" y="3625850"/>
          <p14:tracePt t="68945" x="5735638" y="3625850"/>
          <p14:tracePt t="68958" x="5708650" y="3625850"/>
          <p14:tracePt t="68975" x="5653088" y="3625850"/>
          <p14:tracePt t="68978" x="5616575" y="3633788"/>
          <p14:tracePt t="68993" x="5480050" y="3633788"/>
          <p14:tracePt t="69009" x="5297488" y="3633788"/>
          <p14:tracePt t="69025" x="5168900" y="3633788"/>
          <p14:tracePt t="69028" x="5122863" y="3633788"/>
          <p14:tracePt t="69044" x="5049838" y="3633788"/>
          <p14:tracePt t="69060" x="5005388" y="3633788"/>
          <p14:tracePt t="69063" x="4986338" y="3633788"/>
          <p14:tracePt t="69077" x="4976813" y="3633788"/>
          <p14:tracePt t="69093" x="4959350" y="3633788"/>
          <p14:tracePt t="69109" x="4940300" y="3633788"/>
          <p14:tracePt t="69126" x="4932363" y="3633788"/>
          <p14:tracePt t="69128" x="4922838" y="3633788"/>
          <p14:tracePt t="69148" x="4913313" y="3633788"/>
          <p14:tracePt t="69163" x="4903788" y="3633788"/>
          <p14:tracePt t="69177" x="4895850" y="3633788"/>
          <p14:tracePt t="69192" x="4886325" y="3633788"/>
          <p14:tracePt t="69209" x="4876800" y="3633788"/>
          <p14:tracePt t="69212" x="4867275" y="3633788"/>
          <p14:tracePt t="69226" x="4830763" y="3633788"/>
          <p14:tracePt t="69242" x="4767263" y="3633788"/>
          <p14:tracePt t="69259" x="4711700" y="3633788"/>
          <p14:tracePt t="69261" x="4694238" y="3633788"/>
          <p14:tracePt t="69276" x="4667250" y="3633788"/>
          <p14:tracePt t="69292" x="4657725" y="3633788"/>
          <p14:tracePt t="69309" x="4638675" y="3633788"/>
          <p14:tracePt t="69311" x="4630738" y="3633788"/>
          <p14:tracePt t="69326" x="4611688" y="3633788"/>
          <p14:tracePt t="69342" x="4602163" y="3633788"/>
          <p14:tracePt t="69359" x="4594225" y="3633788"/>
          <p14:tracePt t="69375" x="4584700" y="3633788"/>
          <p14:tracePt t="69395" x="4575175" y="3633788"/>
          <p14:tracePt t="69415" x="4565650" y="3633788"/>
          <p14:tracePt t="69430" x="4565650" y="3625850"/>
          <p14:tracePt t="69443" x="4557713" y="3625850"/>
          <p14:tracePt t="69460" x="4548188" y="3625850"/>
          <p14:tracePt t="69493" x="4548188" y="3616325"/>
          <p14:tracePt t="69500" x="4538663" y="3616325"/>
          <p14:tracePt t="69508" x="4529138" y="3616325"/>
          <p14:tracePt t="69525" x="4521200" y="3606800"/>
          <p14:tracePt t="69543" x="4502150" y="3606800"/>
          <p14:tracePt t="69564" x="4492625" y="3597275"/>
          <p14:tracePt t="69578" x="4492625" y="3589338"/>
          <p14:tracePt t="69606" x="4511675" y="3570288"/>
          <p14:tracePt t="69613" x="4575175" y="3533775"/>
          <p14:tracePt t="69625" x="4684713" y="3487738"/>
          <p14:tracePt t="69628" x="4876800" y="3443288"/>
          <p14:tracePt t="69642" x="5241925" y="3351213"/>
          <p14:tracePt t="69658" x="5543550" y="3278188"/>
          <p14:tracePt t="69677" x="5954713" y="3141663"/>
          <p14:tracePt t="69692" x="6219825" y="3049588"/>
          <p14:tracePt t="69709" x="6410325" y="3013075"/>
          <p14:tracePt t="69711" x="6475413" y="3005138"/>
          <p14:tracePt t="69726" x="6529388" y="2976563"/>
          <p14:tracePt t="69742" x="6594475" y="2949575"/>
          <p14:tracePt t="69758" x="6611938" y="2940050"/>
          <p14:tracePt t="69761" x="6630988" y="2940050"/>
          <p14:tracePt t="69776" x="6630988" y="2930525"/>
          <p14:tracePt t="69803" x="6638925" y="2930525"/>
          <p14:tracePt t="69924" x="6648450" y="2930525"/>
          <p14:tracePt t="69944" x="6657975" y="2930525"/>
          <p14:tracePt t="70022" x="6648450" y="2930525"/>
          <p14:tracePt t="70028" x="6621463" y="2940050"/>
          <p14:tracePt t="70043" x="6548438" y="2976563"/>
          <p14:tracePt t="70058" x="6419850" y="3022600"/>
          <p14:tracePt t="70077" x="6237288" y="3078163"/>
          <p14:tracePt t="70093" x="6191250" y="3086100"/>
          <p14:tracePt t="70108" x="6154738" y="3095625"/>
          <p14:tracePt t="70126" x="6127750" y="3105150"/>
          <p14:tracePt t="70128" x="6118225" y="3105150"/>
          <p14:tracePt t="70143" x="6110288" y="3105150"/>
          <p14:tracePt t="70177" x="6100763" y="3105150"/>
          <p14:tracePt t="70240" x="6110288" y="3105150"/>
          <p14:tracePt t="70246" x="6118225" y="3105150"/>
          <p14:tracePt t="70259" x="6127750" y="3105150"/>
          <p14:tracePt t="70262" x="6137275" y="3105150"/>
          <p14:tracePt t="70275" x="6146800" y="3105150"/>
          <p14:tracePt t="70292" x="6154738" y="3105150"/>
          <p14:tracePt t="70308" x="6173788" y="3095625"/>
          <p14:tracePt t="70326" x="6183313" y="3095625"/>
          <p14:tracePt t="70341" x="6191250" y="3095625"/>
          <p14:tracePt t="70358" x="6200775" y="3095625"/>
          <p14:tracePt t="70375" x="6210300" y="3095625"/>
          <p14:tracePt t="70416" x="6219825" y="3095625"/>
          <p14:tracePt t="70451" x="6227763" y="3095625"/>
          <p14:tracePt t="70473" x="6237288" y="3095625"/>
          <p14:tracePt t="70648" x="6246813" y="3095625"/>
          <p14:tracePt t="70663" x="6256338" y="3095625"/>
          <p14:tracePt t="70677" x="6264275" y="3095625"/>
          <p14:tracePt t="70684" x="6264275" y="3105150"/>
          <p14:tracePt t="70698" x="6273800" y="3105150"/>
          <p14:tracePt t="70708" x="6283325" y="3105150"/>
          <p14:tracePt t="70727" x="6300788" y="3105150"/>
          <p14:tracePt t="70742" x="6300788" y="3114675"/>
          <p14:tracePt t="70758" x="6319838" y="3114675"/>
          <p14:tracePt t="70775" x="6319838" y="3122613"/>
          <p14:tracePt t="70791" x="6319838" y="3132138"/>
          <p14:tracePt t="70810" x="6319838" y="3141663"/>
          <p14:tracePt t="70825" x="6300788" y="3141663"/>
          <p14:tracePt t="70828" x="6292850" y="3141663"/>
          <p14:tracePt t="70841" x="6256338" y="3151188"/>
          <p14:tracePt t="70858" x="6237288" y="3151188"/>
          <p14:tracePt t="70861" x="6227763" y="3159125"/>
          <p14:tracePt t="70875" x="6210300" y="3159125"/>
          <p14:tracePt t="70893" x="6200775" y="3159125"/>
          <p14:tracePt t="70895" x="6191250" y="3159125"/>
          <p14:tracePt t="70930" x="6183313" y="3159125"/>
          <p14:tracePt t="70965" x="6191250" y="3159125"/>
          <p14:tracePt t="70979" x="6200775" y="3159125"/>
          <p14:tracePt t="71001" x="6219825" y="3159125"/>
          <p14:tracePt t="71014" x="6219825" y="3168650"/>
          <p14:tracePt t="71022" x="6227763" y="3168650"/>
          <p14:tracePt t="71036" x="6227763" y="3178175"/>
          <p14:tracePt t="71050" x="6227763" y="3187700"/>
          <p14:tracePt t="71064" x="6210300" y="3205163"/>
          <p14:tracePt t="71076" x="6164263" y="3224213"/>
          <p14:tracePt t="71079" x="6073775" y="3251200"/>
          <p14:tracePt t="71093" x="5653088" y="3406775"/>
          <p14:tracePt t="71108" x="5268913" y="3516313"/>
          <p14:tracePt t="71124" x="4986338" y="3616325"/>
          <p14:tracePt t="71127" x="4840288" y="3662363"/>
          <p14:tracePt t="71142" x="4611688" y="3706813"/>
          <p14:tracePt t="71158" x="4465638" y="3706813"/>
          <p14:tracePt t="71175" x="4329113" y="3735388"/>
          <p14:tracePt t="71177" x="4273550" y="3735388"/>
          <p14:tracePt t="71192" x="4200525" y="3735388"/>
          <p14:tracePt t="71208" x="4173538" y="3725863"/>
          <p14:tracePt t="71225" x="4164013" y="3725863"/>
          <p14:tracePt t="71241" x="4156075" y="3725863"/>
          <p14:tracePt t="71258" x="4146550" y="3725863"/>
          <p14:tracePt t="71275" x="4137025" y="3725863"/>
          <p14:tracePt t="71409" x="4127500" y="3725863"/>
          <p14:tracePt t="71487" x="4137025" y="3716338"/>
          <p14:tracePt t="71495" x="4146550" y="3716338"/>
          <p14:tracePt t="71507" x="4156075" y="3716338"/>
          <p14:tracePt t="71510" x="4192588" y="3706813"/>
          <p14:tracePt t="71525" x="4265613" y="3689350"/>
          <p14:tracePt t="71541" x="4356100" y="3679825"/>
          <p14:tracePt t="71544" x="4392613" y="3679825"/>
          <p14:tracePt t="71558" x="4429125" y="3679825"/>
          <p14:tracePt t="71574" x="4456113" y="3679825"/>
          <p14:tracePt t="71592" x="4475163" y="3679825"/>
          <p14:tracePt t="71613" x="4484688" y="3679825"/>
          <p14:tracePt t="71641" x="4475163" y="3679825"/>
          <p14:tracePt t="71663" x="4465638" y="3679825"/>
          <p14:tracePt t="71669" x="4456113" y="3679825"/>
          <p14:tracePt t="71676" x="4429125" y="3679825"/>
          <p14:tracePt t="71691" x="4419600" y="3679825"/>
          <p14:tracePt t="71708" x="4392613" y="3679825"/>
          <p14:tracePt t="71725" x="4383088" y="3679825"/>
          <p14:tracePt t="71741" x="4365625" y="3679825"/>
          <p14:tracePt t="71758" x="4356100" y="3679825"/>
          <p14:tracePt t="71776" x="4346575" y="3679825"/>
          <p14:tracePt t="71791" x="4338638" y="3679825"/>
          <p14:tracePt t="71846" x="4338638" y="3670300"/>
          <p14:tracePt t="71874" x="4346575" y="3670300"/>
          <p14:tracePt t="71881" x="4356100" y="3670300"/>
          <p14:tracePt t="71891" x="4375150" y="3662363"/>
          <p14:tracePt t="71910" x="4429125" y="3652838"/>
          <p14:tracePt t="71924" x="4538663" y="3633788"/>
          <p14:tracePt t="71942" x="4767263" y="3643313"/>
          <p14:tracePt t="71945" x="4876800" y="3643313"/>
          <p14:tracePt t="71959" x="5095875" y="3643313"/>
          <p14:tracePt t="71975" x="5278438" y="3643313"/>
          <p14:tracePt t="71991" x="5461000" y="3643313"/>
          <p14:tracePt t="71994" x="5589588" y="3625850"/>
          <p14:tracePt t="72008" x="5726113" y="3616325"/>
          <p14:tracePt t="72025" x="5845175" y="3579813"/>
          <p14:tracePt t="72041" x="5954713" y="3516313"/>
          <p14:tracePt t="72044" x="5972175" y="3506788"/>
          <p14:tracePt t="72058" x="6027738" y="3470275"/>
          <p14:tracePt t="72075" x="6054725" y="3424238"/>
          <p14:tracePt t="72078" x="6073775" y="3406775"/>
          <p14:tracePt t="72092" x="6091238" y="3387725"/>
          <p14:tracePt t="72109" x="6118225" y="3370263"/>
          <p14:tracePt t="72124" x="6137275" y="3360738"/>
          <p14:tracePt t="72141" x="6146800" y="3341688"/>
          <p14:tracePt t="72157" x="6146800" y="3333750"/>
          <p14:tracePt t="72175" x="6164263" y="3333750"/>
          <p14:tracePt t="72192" x="6164263" y="3324225"/>
          <p14:tracePt t="72208" x="6173788" y="3324225"/>
          <p14:tracePt t="72226" x="6183313" y="3314700"/>
          <p14:tracePt t="72241" x="6191250" y="3314700"/>
          <p14:tracePt t="72296" x="6200775" y="3314700"/>
          <p14:tracePt t="72318" x="6210300" y="3314700"/>
          <p14:tracePt t="72331" x="6227763" y="3314700"/>
          <p14:tracePt t="72337" x="6237288" y="3333750"/>
          <p14:tracePt t="72345" x="6246813" y="3333750"/>
          <p14:tracePt t="72358" x="6256338" y="3351213"/>
          <p14:tracePt t="72360" x="6264275" y="3360738"/>
          <p14:tracePt t="72376" x="6283325" y="3370263"/>
          <p14:tracePt t="72391" x="6283325" y="3378200"/>
          <p14:tracePt t="72408" x="6283325" y="3397250"/>
          <p14:tracePt t="72425" x="6292850" y="3397250"/>
          <p14:tracePt t="72441" x="6300788" y="3414713"/>
          <p14:tracePt t="72459" x="6300788" y="3424238"/>
          <p14:tracePt t="72475" x="6310313" y="3424238"/>
          <p14:tracePt t="72491" x="6310313" y="3433763"/>
          <p14:tracePt t="72508" x="6310313" y="3451225"/>
          <p14:tracePt t="72524" x="6319838" y="3460750"/>
          <p14:tracePt t="72550" x="6329363" y="3470275"/>
          <p14:tracePt t="72564" x="6329363" y="3479800"/>
          <p14:tracePt t="72574" x="6337300" y="3487738"/>
          <p14:tracePt t="72592" x="6337300" y="3497263"/>
          <p14:tracePt t="72613" x="6337300" y="3506788"/>
          <p14:tracePt t="72628" x="6346825" y="3506788"/>
          <p14:tracePt t="72648" x="6356350" y="3506788"/>
          <p14:tracePt t="72669" x="6365875" y="3516313"/>
          <p14:tracePt t="74290" x="6438900" y="3516313"/>
          <p14:tracePt t="74297" x="6529388" y="3516313"/>
          <p14:tracePt t="74308" x="6557963" y="3516313"/>
          <p14:tracePt t="74311" x="6602413" y="3516313"/>
          <p14:tracePt t="74325" x="6638925" y="3533775"/>
          <p14:tracePt t="74340" x="6667500" y="3543300"/>
          <p14:tracePt t="74357" x="6675438" y="3543300"/>
          <p14:tracePt t="74374" x="6684963" y="3552825"/>
          <p14:tracePt t="74390" x="6704013" y="3560763"/>
          <p14:tracePt t="74407" x="6704013" y="3570288"/>
          <p14:tracePt t="74425" x="6711950" y="3579813"/>
          <p14:tracePt t="74445" x="6721475" y="3579813"/>
          <p14:tracePt t="74466" x="6721475" y="3589338"/>
          <p14:tracePt t="74480" x="6721475" y="3597275"/>
          <p14:tracePt t="74490" x="6704013" y="3597275"/>
          <p14:tracePt t="74508" x="6684963" y="3606800"/>
          <p14:tracePt t="74510" x="6657975" y="3625850"/>
          <p14:tracePt t="74524" x="6621463" y="3625850"/>
          <p14:tracePt t="74540" x="6602413" y="3633788"/>
          <p14:tracePt t="74543" x="6594475" y="3633788"/>
          <p14:tracePt t="74558" x="6575425" y="3633788"/>
          <p14:tracePt t="74574" x="6565900" y="3633788"/>
          <p14:tracePt t="74590" x="6557963" y="3633788"/>
          <p14:tracePt t="74607" x="6557963" y="3597275"/>
          <p14:tracePt t="74623" x="6611938" y="3552825"/>
          <p14:tracePt t="74640" x="6675438" y="3497263"/>
          <p14:tracePt t="74643" x="6694488" y="3479800"/>
          <p14:tracePt t="74657" x="6740525" y="3451225"/>
          <p14:tracePt t="74673" x="6777038" y="3424238"/>
          <p14:tracePt t="74692" x="6840538" y="3406775"/>
          <p14:tracePt t="74707" x="6850063" y="3397250"/>
          <p14:tracePt t="74724" x="6867525" y="3397250"/>
          <p14:tracePt t="74741" x="6886575" y="3397250"/>
          <p14:tracePt t="74762" x="6894513" y="3397250"/>
          <p14:tracePt t="74773" x="6904038" y="3397250"/>
          <p14:tracePt t="74791" x="6913563" y="3397250"/>
          <p14:tracePt t="74808" x="6923088" y="3397250"/>
          <p14:tracePt t="74826" x="6931025" y="3397250"/>
          <p14:tracePt t="74841" x="6940550" y="3406775"/>
          <p14:tracePt t="74857" x="6950075" y="3414713"/>
          <p14:tracePt t="74874" x="6959600" y="3433763"/>
          <p14:tracePt t="74890" x="6967538" y="3443288"/>
          <p14:tracePt t="74907" x="6967538" y="3451225"/>
          <p14:tracePt t="74911" x="6967538" y="3470275"/>
          <p14:tracePt t="74925" x="6967538" y="3479800"/>
          <p14:tracePt t="74941" x="6959600" y="3487738"/>
          <p14:tracePt t="74959" x="6931025" y="3533775"/>
          <p14:tracePt t="74974" x="6913563" y="3570288"/>
          <p14:tracePt t="74976" x="6894513" y="3579813"/>
          <p14:tracePt t="74991" x="6850063" y="3616325"/>
          <p14:tracePt t="75007" x="6821488" y="3643313"/>
          <p14:tracePt t="75009" x="6804025" y="3662363"/>
          <p14:tracePt t="75023" x="6777038" y="3679825"/>
          <p14:tracePt t="75025" x="6757988" y="3698875"/>
          <p14:tracePt t="75041" x="6704013" y="3725863"/>
          <p14:tracePt t="75044" x="6684963" y="3735388"/>
          <p14:tracePt t="75058" x="6557963" y="3789363"/>
          <p14:tracePt t="75074" x="6438900" y="3825875"/>
          <p14:tracePt t="75090" x="6310313" y="3881438"/>
          <p14:tracePt t="75093" x="6256338" y="3889375"/>
          <p14:tracePt t="75108" x="6146800" y="3908425"/>
          <p14:tracePt t="75123" x="6008688" y="3954463"/>
          <p14:tracePt t="75140" x="5854700" y="3990975"/>
          <p14:tracePt t="75143" x="5762625" y="4017963"/>
          <p14:tracePt t="75157" x="5607050" y="4054475"/>
          <p14:tracePt t="75173" x="5470525" y="4073525"/>
          <p14:tracePt t="75190" x="5360988" y="4090988"/>
          <p14:tracePt t="75193" x="5314950" y="4090988"/>
          <p14:tracePt t="75207" x="5251450" y="4110038"/>
          <p14:tracePt t="75224" x="5195888" y="4127500"/>
          <p14:tracePt t="75226" x="5168900" y="4137025"/>
          <p14:tracePt t="75241" x="5141913" y="4146550"/>
          <p14:tracePt t="75257" x="5095875" y="4173538"/>
          <p14:tracePt t="75274" x="5059363" y="4183063"/>
          <p14:tracePt t="75277" x="5041900" y="4191000"/>
          <p14:tracePt t="75291" x="5005388" y="4200525"/>
          <p14:tracePt t="75307" x="4995863" y="4210050"/>
          <p14:tracePt t="75324" x="4968875" y="4210050"/>
          <p14:tracePt t="75340" x="4959350" y="4219575"/>
          <p14:tracePt t="75357" x="4949825" y="4219575"/>
          <p14:tracePt t="75374" x="4932363" y="4219575"/>
          <p14:tracePt t="75376" x="4932363" y="4227513"/>
          <p14:tracePt t="75390" x="4922838" y="4227513"/>
          <p14:tracePt t="75445" x="4932363" y="4237038"/>
          <p14:tracePt t="75452" x="4949825" y="4237038"/>
          <p14:tracePt t="75460" x="4976813" y="4237038"/>
          <p14:tracePt t="75474" x="5178425" y="4237038"/>
          <p14:tracePt t="75490" x="5891213" y="4200525"/>
          <p14:tracePt t="75507" x="6365875" y="4100513"/>
          <p14:tracePt t="75510" x="6483350" y="4073525"/>
          <p14:tracePt t="75523" x="6638925" y="4027488"/>
          <p14:tracePt t="75540" x="6721475" y="4037013"/>
          <p14:tracePt t="75557" x="6794500" y="4044950"/>
          <p14:tracePt t="75559" x="6804025" y="4044950"/>
          <p14:tracePt t="75573" x="6840538" y="4044950"/>
          <p14:tracePt t="75590" x="6877050" y="4044950"/>
          <p14:tracePt t="75593" x="6894513" y="4044950"/>
          <p14:tracePt t="75608" x="6940550" y="4044950"/>
          <p14:tracePt t="75623" x="6967538" y="4044950"/>
          <p14:tracePt t="75640" x="7004050" y="4037013"/>
          <p14:tracePt t="75658" x="7032625" y="4037013"/>
          <p14:tracePt t="75673" x="7040563" y="4027488"/>
          <p14:tracePt t="75690" x="7069138" y="4027488"/>
          <p14:tracePt t="75693" x="7086600" y="4027488"/>
          <p14:tracePt t="75707" x="7123113" y="4027488"/>
          <p14:tracePt t="75723" x="7159625" y="4027488"/>
          <p14:tracePt t="75742" x="7178675" y="4037013"/>
          <p14:tracePt t="75756" x="7196138" y="4037013"/>
          <p14:tracePt t="75773" x="7205663" y="4037013"/>
          <p14:tracePt t="75776" x="7215188" y="4037013"/>
          <p14:tracePt t="75791" x="7223125" y="4037013"/>
          <p14:tracePt t="75806" x="7232650" y="4037013"/>
          <p14:tracePt t="75824" x="7232650" y="4044950"/>
          <p14:tracePt t="75889" x="7223125" y="4044950"/>
          <p14:tracePt t="75903" x="7215188" y="4044950"/>
          <p14:tracePt t="75910" x="7205663" y="4044950"/>
          <p14:tracePt t="75924" x="7186613" y="4044950"/>
          <p14:tracePt t="75945" x="7178675" y="4044950"/>
          <p14:tracePt t="75957" x="7169150" y="4044950"/>
          <p14:tracePt t="75960" x="7159625" y="4044950"/>
          <p14:tracePt t="75974" x="7150100" y="4044950"/>
          <p14:tracePt t="75991" x="7132638" y="4044950"/>
          <p14:tracePt t="76007" x="7123113" y="4044950"/>
          <p14:tracePt t="76010" x="7113588" y="4044950"/>
          <p14:tracePt t="76024" x="7096125" y="4044950"/>
          <p14:tracePt t="76040" x="7086600" y="4044950"/>
          <p14:tracePt t="76057" x="7077075" y="4044950"/>
          <p14:tracePt t="76074" x="7069138" y="4044950"/>
          <p14:tracePt t="76090" x="7059613" y="4044950"/>
          <p14:tracePt t="76108" x="7040563" y="4044950"/>
          <p14:tracePt t="76135" x="7032625" y="4044950"/>
          <p14:tracePt t="76157" x="7023100" y="4044950"/>
          <p14:tracePt t="76220" x="7013575" y="4044950"/>
          <p14:tracePt t="76241" x="7004050" y="4044950"/>
          <p14:tracePt t="76256" x="6996113" y="4044950"/>
          <p14:tracePt t="76263" x="6986588" y="4044950"/>
          <p14:tracePt t="76273" x="6977063" y="4044950"/>
          <p14:tracePt t="76291" x="6959600" y="4037013"/>
          <p14:tracePt t="76306" x="6940550" y="4027488"/>
          <p14:tracePt t="76324" x="6913563" y="4027488"/>
          <p14:tracePt t="76326" x="6904038" y="4017963"/>
          <p14:tracePt t="76341" x="6877050" y="4017963"/>
          <p14:tracePt t="76357" x="6867525" y="4008438"/>
          <p14:tracePt t="76375" x="6858000" y="4008438"/>
          <p14:tracePt t="76390" x="6858000" y="4000500"/>
          <p14:tracePt t="76392" x="6850063" y="4000500"/>
          <p14:tracePt t="76406" x="6840538" y="4000500"/>
          <p14:tracePt t="76423" x="6831013" y="4000500"/>
          <p14:tracePt t="76426" x="6821488" y="4000500"/>
          <p14:tracePt t="76474" x="6821488" y="3990975"/>
          <p14:tracePt t="76480" x="6831013" y="3981450"/>
          <p14:tracePt t="76490" x="6840538" y="3971925"/>
          <p14:tracePt t="76506" x="6858000" y="3954463"/>
          <p14:tracePt t="76523" x="6858000" y="3944938"/>
          <p14:tracePt t="76525" x="6877050" y="3944938"/>
          <p14:tracePt t="76539" x="6904038" y="3927475"/>
          <p14:tracePt t="76556" x="6913563" y="3927475"/>
          <p14:tracePt t="76559" x="6923088" y="3927475"/>
          <p14:tracePt t="76573" x="6940550" y="3917950"/>
          <p14:tracePt t="76589" x="6967538" y="3908425"/>
          <p14:tracePt t="76607" x="6986588" y="3908425"/>
          <p14:tracePt t="76623" x="7004050" y="3908425"/>
          <p14:tracePt t="76643" x="7013575" y="3898900"/>
          <p14:tracePt t="76657" x="7032625" y="3898900"/>
          <p14:tracePt t="76674" x="7050088" y="3889375"/>
          <p14:tracePt t="76691" x="7059613" y="3881438"/>
          <p14:tracePt t="76707" x="7069138" y="3881438"/>
          <p14:tracePt t="76723" x="7077075" y="3871913"/>
          <p14:tracePt t="76740" x="7096125" y="3862388"/>
          <p14:tracePt t="76742" x="7105650" y="3862388"/>
          <p14:tracePt t="76756" x="7113588" y="3862388"/>
          <p14:tracePt t="78363" x="7032625" y="3871913"/>
          <p14:tracePt t="78377" x="6886575" y="3862388"/>
          <p14:tracePt t="78383" x="6621463" y="3808413"/>
          <p14:tracePt t="78390" x="6529388" y="3779838"/>
          <p14:tracePt t="78407" x="6410325" y="3752850"/>
          <p14:tracePt t="78423" x="6292850" y="3752850"/>
          <p14:tracePt t="78426" x="6237288" y="3771900"/>
          <p14:tracePt t="78439" x="6200775" y="3789363"/>
          <p14:tracePt t="78441" x="6173788" y="3798888"/>
          <p14:tracePt t="78456" x="6127750" y="3808413"/>
          <p14:tracePt t="78473" x="6110288" y="3816350"/>
          <p14:tracePt t="78476" x="6100763" y="3816350"/>
          <p14:tracePt t="78489" x="6091238" y="3825875"/>
          <p14:tracePt t="78505" x="6081713" y="3825875"/>
          <p14:tracePt t="78538" x="6081713" y="3835400"/>
          <p14:tracePt t="78552" x="6073775" y="3835400"/>
          <p14:tracePt t="78609" x="6091238" y="3835400"/>
          <p14:tracePt t="78616" x="6110288" y="3835400"/>
          <p14:tracePt t="78624" x="6146800" y="3835400"/>
          <p14:tracePt t="78639" x="6227763" y="3844925"/>
          <p14:tracePt t="78655" x="6356350" y="3852863"/>
          <p14:tracePt t="78658" x="6419850" y="3881438"/>
          <p14:tracePt t="78673" x="6521450" y="3889375"/>
          <p14:tracePt t="78689" x="6565900" y="3908425"/>
          <p14:tracePt t="78707" x="6621463" y="3927475"/>
          <p14:tracePt t="78722" x="6648450" y="3935413"/>
          <p14:tracePt t="78739" x="6657975" y="3935413"/>
          <p14:tracePt t="78742" x="6667500" y="3935413"/>
          <p14:tracePt t="78757" x="6684963" y="3944938"/>
          <p14:tracePt t="78772" x="6694488" y="3944938"/>
          <p14:tracePt t="78789" x="6711950" y="3954463"/>
          <p14:tracePt t="78791" x="6721475" y="3954463"/>
          <p14:tracePt t="78806" x="6740525" y="3963988"/>
          <p14:tracePt t="78822" x="6757988" y="3963988"/>
          <p14:tracePt t="78839" x="6777038" y="3971925"/>
          <p14:tracePt t="78841" x="6794500" y="3971925"/>
          <p14:tracePt t="78855" x="6804025" y="3981450"/>
          <p14:tracePt t="78872" x="6813550" y="3981450"/>
          <p14:tracePt t="78891" x="6840538" y="3981450"/>
          <p14:tracePt t="78906" x="6850063" y="3990975"/>
          <p14:tracePt t="78926" x="6867525" y="3990975"/>
          <p14:tracePt t="78939" x="6867525" y="4000500"/>
          <p14:tracePt t="78955" x="6877050" y="4000500"/>
          <p14:tracePt t="78972" x="6886575" y="4000500"/>
          <p14:tracePt t="78990" x="6894513" y="4000500"/>
          <p14:tracePt t="79010" x="6904038" y="4000500"/>
          <p14:tracePt t="79023" x="6913563" y="4000500"/>
          <p14:tracePt t="79039" x="6931025" y="4000500"/>
          <p14:tracePt t="80469" x="6867525" y="4090988"/>
          <p14:tracePt t="80478" x="6794500" y="4173538"/>
          <p14:tracePt t="80490" x="6684963" y="4337050"/>
          <p14:tracePt t="80506" x="6638925" y="4402138"/>
          <p14:tracePt t="80523" x="6638925" y="4438650"/>
          <p14:tracePt t="80525" x="6630988" y="4438650"/>
          <p14:tracePt t="80539" x="6630988" y="4446588"/>
          <p14:tracePt t="80560" x="6638925" y="4446588"/>
          <p14:tracePt t="80574" x="6675438" y="4446588"/>
          <p14:tracePt t="80589" x="6711950" y="4438650"/>
          <p14:tracePt t="80591" x="6748463" y="4438650"/>
          <p14:tracePt t="80606" x="6831013" y="4429125"/>
          <p14:tracePt t="80609" x="6858000" y="4429125"/>
          <p14:tracePt t="80624" x="6931025" y="4419600"/>
          <p14:tracePt t="80639" x="6986588" y="4419600"/>
          <p14:tracePt t="80656" x="7004050" y="4410075"/>
          <p14:tracePt t="80659" x="7023100" y="4410075"/>
          <p14:tracePt t="80673" x="7032625" y="4410075"/>
          <p14:tracePt t="80688" x="7050088" y="4402138"/>
          <p14:tracePt t="80706" x="7069138" y="4402138"/>
          <p14:tracePt t="80708" x="7077075" y="4392613"/>
          <p14:tracePt t="80723" x="7096125" y="4392613"/>
          <p14:tracePt t="80738" x="7105650" y="4392613"/>
          <p14:tracePt t="80756" x="7113588" y="4383088"/>
          <p14:tracePt t="80772" x="7132638" y="4373563"/>
          <p14:tracePt t="80788" x="7142163" y="4365625"/>
          <p14:tracePt t="80806" x="7150100" y="4346575"/>
          <p14:tracePt t="80808" x="7159625" y="4337050"/>
          <p14:tracePt t="80822" x="7159625" y="4319588"/>
          <p14:tracePt t="80838" x="7178675" y="4300538"/>
          <p14:tracePt t="80841" x="7178675" y="4292600"/>
          <p14:tracePt t="80857" x="7186613" y="4283075"/>
          <p14:tracePt t="80872" x="7196138" y="4273550"/>
          <p14:tracePt t="80891" x="7196138" y="4256088"/>
          <p14:tracePt t="80906" x="7205663" y="4256088"/>
          <p14:tracePt t="80921" x="7205663" y="4237038"/>
          <p14:tracePt t="80938" x="7205663" y="4227513"/>
          <p14:tracePt t="80941" x="7205663" y="4219575"/>
          <p14:tracePt t="80956" x="7205663" y="4210050"/>
          <p14:tracePt t="80972" x="7205663" y="4191000"/>
          <p14:tracePt t="80975" x="7205663" y="4183063"/>
          <p14:tracePt t="80989" x="7215188" y="4173538"/>
          <p14:tracePt t="81006" x="7223125" y="4164013"/>
          <p14:tracePt t="81022" x="7232650" y="4154488"/>
          <p14:tracePt t="81039" x="7242175" y="4137025"/>
          <p14:tracePt t="81056" x="7269163" y="4117975"/>
          <p14:tracePt t="81071" x="7305675" y="4100513"/>
          <p14:tracePt t="81074" x="7324725" y="4100513"/>
          <p14:tracePt t="81088" x="7342188" y="4090988"/>
          <p14:tracePt t="81090" x="7361238" y="4090988"/>
          <p14:tracePt t="81106" x="7397750" y="4081463"/>
          <p14:tracePt t="81109" x="7407275" y="4081463"/>
          <p14:tracePt t="81123" x="7415213" y="4073525"/>
          <p14:tracePt t="81138" x="7424738" y="4073525"/>
          <p14:tracePt t="81140" x="7434263" y="4073525"/>
          <p14:tracePt t="81156" x="7451725" y="4073525"/>
          <p14:tracePt t="81172" x="7470775" y="4073525"/>
          <p14:tracePt t="81194" x="7480300" y="4073525"/>
          <p14:tracePt t="81215" x="7488238" y="4064000"/>
          <p14:tracePt t="81243" x="7497763" y="4054475"/>
          <p14:tracePt t="81257" x="7497763" y="4044950"/>
          <p14:tracePt t="81273" x="7497763" y="4037013"/>
          <p14:tracePt t="81279" x="7488238" y="4027488"/>
          <p14:tracePt t="81292" x="7480300" y="4017963"/>
          <p14:tracePt t="81313" x="7461250" y="4008438"/>
          <p14:tracePt t="81321" x="7461250" y="4000500"/>
          <p14:tracePt t="81338" x="7451725" y="4000500"/>
          <p14:tracePt t="81356" x="7434263" y="3990975"/>
          <p14:tracePt t="81372" x="7434263" y="3981450"/>
          <p14:tracePt t="81388" x="7424738" y="3981450"/>
          <p14:tracePt t="81433" x="7434263" y="3981450"/>
          <p14:tracePt t="81442" x="7443788" y="3981450"/>
          <p14:tracePt t="81455" x="7451725" y="3981450"/>
          <p14:tracePt t="81471" x="7470775" y="3981450"/>
          <p14:tracePt t="81490" x="7497763" y="3981450"/>
          <p14:tracePt t="81506" x="7507288" y="3981450"/>
          <p14:tracePt t="81522" x="7524750" y="3981450"/>
          <p14:tracePt t="81525" x="7534275" y="3981450"/>
          <p14:tracePt t="81546" x="7543800" y="3981450"/>
          <p14:tracePt t="81554" x="7553325" y="3981450"/>
          <p14:tracePt t="81571" x="7561263" y="3981450"/>
          <p14:tracePt t="81574" x="7580313" y="3981450"/>
          <p14:tracePt t="82110" x="7570788" y="3981450"/>
          <p14:tracePt t="82117" x="7543800" y="3981450"/>
          <p14:tracePt t="82123" x="7534275" y="3981450"/>
          <p14:tracePt t="82139" x="7516813" y="3981450"/>
          <p14:tracePt t="82155" x="7497763" y="3990975"/>
          <p14:tracePt t="82159" x="7488238" y="3990975"/>
          <p14:tracePt t="82180" x="7480300" y="3990975"/>
          <p14:tracePt t="82189" x="7470775" y="3990975"/>
          <p14:tracePt t="82205" x="7451725" y="3990975"/>
          <p14:tracePt t="82223" x="7443788" y="3990975"/>
          <p14:tracePt t="82239" x="7434263" y="3990975"/>
          <p14:tracePt t="82255" x="7424738" y="3990975"/>
          <p14:tracePt t="82307" x="7415213" y="3990975"/>
          <p14:tracePt t="82328" x="7407275" y="3990975"/>
          <p14:tracePt t="82554" x="7415213" y="3990975"/>
          <p14:tracePt t="82567" x="7424738" y="3990975"/>
          <p14:tracePt t="82575" x="7434263" y="3990975"/>
          <p14:tracePt t="82589" x="7470775" y="3990975"/>
          <p14:tracePt t="82605" x="7516813" y="3990975"/>
          <p14:tracePt t="82621" x="7534275" y="3990975"/>
          <p14:tracePt t="82624" x="7553325" y="3990975"/>
          <p14:tracePt t="82639" x="7553325" y="3981450"/>
          <p14:tracePt t="82655" x="7570788" y="3981450"/>
          <p14:tracePt t="82673" x="7589838" y="3981450"/>
          <p14:tracePt t="82689" x="7597775" y="3981450"/>
          <p14:tracePt t="82708" x="7616825" y="3981450"/>
          <p14:tracePt t="82750" x="7626350" y="3981450"/>
          <p14:tracePt t="82773" x="7634288" y="3981450"/>
          <p14:tracePt t="82793" x="7643813" y="3981450"/>
          <p14:tracePt t="82821" x="7653338" y="3981450"/>
          <p14:tracePt t="82905" x="7626350" y="3981450"/>
          <p14:tracePt t="82912" x="7570788" y="3981450"/>
          <p14:tracePt t="82921" x="7407275" y="4027488"/>
          <p14:tracePt t="82938" x="6986588" y="4090988"/>
          <p14:tracePt t="82956" x="6300788" y="4173538"/>
          <p14:tracePt t="82971" x="6037263" y="4210050"/>
          <p14:tracePt t="82987" x="5835650" y="4237038"/>
          <p14:tracePt t="82990" x="5781675" y="4237038"/>
          <p14:tracePt t="83004" x="5626100" y="4256088"/>
          <p14:tracePt t="83021" x="5524500" y="4283075"/>
          <p14:tracePt t="83037" x="5434013" y="4292600"/>
          <p14:tracePt t="83040" x="5414963" y="4292600"/>
          <p14:tracePt t="83055" x="5397500" y="4300538"/>
          <p14:tracePt t="83071" x="5378450" y="4310063"/>
          <p14:tracePt t="83089" x="5370513" y="4310063"/>
          <p14:tracePt t="83116" x="5360988" y="4310063"/>
          <p14:tracePt t="83130" x="5351463" y="4319588"/>
          <p14:tracePt t="83152" x="5341938" y="4319588"/>
          <p14:tracePt t="83180" x="5341938" y="4329113"/>
          <p14:tracePt t="83194" x="5341938" y="4337050"/>
          <p14:tracePt t="83201" x="5341938" y="4346575"/>
          <p14:tracePt t="83215" x="5334000" y="4356100"/>
          <p14:tracePt t="83223" x="5334000" y="4365625"/>
          <p14:tracePt t="83237" x="5334000" y="4373563"/>
          <p14:tracePt t="83286" x="5334000" y="4383088"/>
          <p14:tracePt t="83300" x="5334000" y="4392613"/>
          <p14:tracePt t="83306" x="5351463" y="4392613"/>
          <p14:tracePt t="83321" x="5370513" y="4402138"/>
          <p14:tracePt t="83337" x="5407025" y="4410075"/>
          <p14:tracePt t="83354" x="5443538" y="4419600"/>
          <p14:tracePt t="83357" x="5461000" y="4419600"/>
          <p14:tracePt t="83371" x="5487988" y="4419600"/>
          <p14:tracePt t="83387" x="5543550" y="4419600"/>
          <p14:tracePt t="83404" x="5570538" y="4419600"/>
          <p14:tracePt t="83406" x="5589588" y="4419600"/>
          <p14:tracePt t="83421" x="5616575" y="4419600"/>
          <p14:tracePt t="83437" x="5634038" y="4419600"/>
          <p14:tracePt t="83455" x="5662613" y="4419600"/>
          <p14:tracePt t="83471" x="5670550" y="4419600"/>
          <p14:tracePt t="83491" x="5680075" y="4419600"/>
          <p14:tracePt t="83517" x="5680075" y="4429125"/>
          <p14:tracePt t="83539" x="5680075" y="4438650"/>
          <p14:tracePt t="83561" x="5670550" y="4438650"/>
          <p14:tracePt t="83575" x="5662613" y="4438650"/>
          <p14:tracePt t="83589" x="5653088" y="4438650"/>
          <p14:tracePt t="83602" x="5643563" y="4438650"/>
          <p14:tracePt t="83624" x="5634038" y="4438650"/>
          <p14:tracePt t="83708" x="5626100" y="4438650"/>
          <p14:tracePt t="83764" x="5616575" y="4438650"/>
          <p14:tracePt t="83785" x="5607050" y="4438650"/>
          <p14:tracePt t="83807" x="5597525" y="4438650"/>
          <p14:tracePt t="83813" x="5589588" y="4438650"/>
          <p14:tracePt t="83827" x="5580063" y="4438650"/>
          <p14:tracePt t="83838" x="5570538" y="4438650"/>
          <p14:tracePt t="83863" x="5561013" y="4438650"/>
          <p14:tracePt t="83876" x="5553075" y="4438650"/>
          <p14:tracePt t="83932" x="5561013" y="4438650"/>
          <p14:tracePt t="83961" x="5570538" y="4438650"/>
          <p14:tracePt t="83976" x="5580063" y="4438650"/>
          <p14:tracePt t="83983" x="5589588" y="4438650"/>
          <p14:tracePt t="84004" x="5597525" y="4438650"/>
          <p14:tracePt t="84026" x="5607050" y="4438650"/>
          <p14:tracePt t="84103" x="5616575" y="4438650"/>
          <p14:tracePt t="84215" x="5634038" y="4438650"/>
          <p14:tracePt t="84222" x="5662613" y="4438650"/>
          <p14:tracePt t="84237" x="5735638" y="4438650"/>
          <p14:tracePt t="84254" x="6054725" y="4438650"/>
          <p14:tracePt t="84272" x="6821488" y="4483100"/>
          <p14:tracePt t="84288" x="7069138" y="4519613"/>
          <p14:tracePt t="84304" x="7205663" y="4538663"/>
          <p14:tracePt t="84322" x="7305675" y="4538663"/>
          <p14:tracePt t="84336" x="7361238" y="4529138"/>
          <p14:tracePt t="84353" x="7407275" y="4519613"/>
          <p14:tracePt t="84372" x="7488238" y="4492625"/>
          <p14:tracePt t="84387" x="7507288" y="4483100"/>
          <p14:tracePt t="84420" x="7516813" y="4483100"/>
          <p14:tracePt t="84441" x="7524750" y="4483100"/>
          <p14:tracePt t="84462" x="7534275" y="4483100"/>
          <p14:tracePt t="84483" x="7543800" y="4483100"/>
          <p14:tracePt t="84497" x="7553325" y="4483100"/>
          <p14:tracePt t="84505" x="7561263" y="4483100"/>
          <p14:tracePt t="84521" x="7570788" y="4483100"/>
          <p14:tracePt t="84538" x="7607300" y="4483100"/>
          <p14:tracePt t="84540" x="7626350" y="4483100"/>
          <p14:tracePt t="84555" x="7643813" y="4483100"/>
          <p14:tracePt t="84570" x="7662863" y="4483100"/>
          <p14:tracePt t="84587" x="7670800" y="4483100"/>
          <p14:tracePt t="84604" x="7689850" y="4483100"/>
          <p14:tracePt t="84620" x="7689850" y="4475163"/>
          <p14:tracePt t="84639" x="7689850" y="4465638"/>
          <p14:tracePt t="84654" x="7670800" y="4446588"/>
          <p14:tracePt t="84671" x="7653338" y="4429125"/>
          <p14:tracePt t="84674" x="7616825" y="4419600"/>
          <p14:tracePt t="84688" x="7570788" y="4402138"/>
          <p14:tracePt t="84704" x="7534275" y="4392613"/>
          <p14:tracePt t="84721" x="7488238" y="4383088"/>
          <p14:tracePt t="84724" x="7480300" y="4383088"/>
          <p14:tracePt t="84738" x="7451725" y="4383088"/>
          <p14:tracePt t="84753" x="7443788" y="4383088"/>
          <p14:tracePt t="84770" x="7434263" y="4383088"/>
          <p14:tracePt t="84773" x="7424738" y="4383088"/>
          <p14:tracePt t="84787" x="7424738" y="4373563"/>
          <p14:tracePt t="84804" x="7434263" y="4365625"/>
          <p14:tracePt t="84807" x="7461250" y="4356100"/>
          <p14:tracePt t="84822" x="7570788" y="4310063"/>
          <p14:tracePt t="84837" x="7643813" y="4292600"/>
          <p14:tracePt t="84853" x="7680325" y="4283075"/>
          <p14:tracePt t="84856" x="7689850" y="4273550"/>
          <p14:tracePt t="84872" x="7699375" y="4264025"/>
          <p14:tracePt t="84887" x="7716838" y="4264025"/>
          <p14:tracePt t="84921" x="7726363" y="4264025"/>
          <p14:tracePt t="84948" x="7716838" y="4264025"/>
          <p14:tracePt t="84956" x="7707313" y="4264025"/>
          <p14:tracePt t="84970" x="7707313" y="4273550"/>
          <p14:tracePt t="84977" x="7699375" y="4273550"/>
          <p14:tracePt t="84990" x="7680325" y="4273550"/>
          <p14:tracePt t="85011" x="7670800" y="4283075"/>
          <p14:tracePt t="85032" x="7662863" y="4283075"/>
          <p14:tracePt t="85061" x="7653338" y="4283075"/>
          <p14:tracePt t="85082" x="7643813" y="4283075"/>
          <p14:tracePt t="85336" x="7643813" y="4292600"/>
          <p14:tracePt t="85364" x="7653338" y="4292600"/>
          <p14:tracePt t="85371" x="7662863" y="4300538"/>
          <p14:tracePt t="85378" x="7670800" y="4310063"/>
          <p14:tracePt t="85386" x="7689850" y="4319588"/>
          <p14:tracePt t="85404" x="7743825" y="4337050"/>
          <p14:tracePt t="85610" x="7699375" y="4337050"/>
          <p14:tracePt t="85617" x="7616825" y="4365625"/>
          <p14:tracePt t="85625" x="7507288" y="4410075"/>
          <p14:tracePt t="85637" x="7424738" y="4446588"/>
          <p14:tracePt t="85639" x="7315200" y="4446588"/>
          <p14:tracePt t="85653" x="7059613" y="4483100"/>
          <p14:tracePt t="85670" x="6740525" y="4492625"/>
          <p14:tracePt t="85673" x="6611938" y="4492625"/>
          <p14:tracePt t="85689" x="6392863" y="4475163"/>
          <p14:tracePt t="85703" x="6246813" y="4465638"/>
          <p14:tracePt t="85720" x="6091238" y="4438650"/>
          <p14:tracePt t="85723" x="5991225" y="4419600"/>
          <p14:tracePt t="85738" x="5789613" y="4410075"/>
          <p14:tracePt t="85753" x="5670550" y="4383088"/>
          <p14:tracePt t="85770" x="5597525" y="4373563"/>
          <p14:tracePt t="85773" x="5570538" y="4365625"/>
          <p14:tracePt t="85787" x="5534025" y="4365625"/>
          <p14:tracePt t="85803" x="5497513" y="4346575"/>
          <p14:tracePt t="85820" x="5480050" y="4346575"/>
          <p14:tracePt t="85822" x="5470525" y="4346575"/>
          <p14:tracePt t="85837" x="5451475" y="4337050"/>
          <p14:tracePt t="85856" x="5443538" y="4337050"/>
          <p14:tracePt t="85878" x="5434013" y="4337050"/>
          <p14:tracePt t="85899" x="5424488" y="4337050"/>
          <p14:tracePt t="85922" x="5414963" y="4337050"/>
          <p14:tracePt t="85941" x="5407025" y="4337050"/>
          <p14:tracePt t="85976" x="5397500" y="4337050"/>
          <p14:tracePt t="86011" x="5397500" y="4329113"/>
          <p14:tracePt t="86033" x="5407025" y="4329113"/>
          <p14:tracePt t="86047" x="5424488" y="4329113"/>
          <p14:tracePt t="86055" x="5424488" y="4319588"/>
          <p14:tracePt t="86070" x="5434013" y="4319588"/>
          <p14:tracePt t="86086" x="5443538" y="4319588"/>
          <p14:tracePt t="86089" x="5443538" y="4310063"/>
          <p14:tracePt t="86105" x="5451475" y="4310063"/>
          <p14:tracePt t="86120" x="5451475" y="4300538"/>
          <p14:tracePt t="86138" x="5461000" y="4292600"/>
          <p14:tracePt t="86153" x="5461000" y="4283075"/>
          <p14:tracePt t="86156" x="5451475" y="4264025"/>
          <p14:tracePt t="86170" x="5407025" y="4210050"/>
          <p14:tracePt t="86187" x="5305425" y="4110038"/>
          <p14:tracePt t="86189" x="5241925" y="4054475"/>
          <p14:tracePt t="86203" x="5159375" y="4000500"/>
          <p14:tracePt t="86220" x="5095875" y="3981450"/>
          <p14:tracePt t="86238" x="5032375" y="3963988"/>
          <p14:tracePt t="86253" x="4995863" y="3954463"/>
          <p14:tracePt t="86270" x="4976813" y="3944938"/>
          <p14:tracePt t="86273" x="4949825" y="3944938"/>
          <p14:tracePt t="86288" x="4922838" y="3927475"/>
          <p14:tracePt t="86303" x="4895850" y="3917950"/>
          <p14:tracePt t="86320" x="4876800" y="3917950"/>
          <p14:tracePt t="86323" x="4867275" y="3917950"/>
          <p14:tracePt t="86338" x="4857750" y="3908425"/>
          <p14:tracePt t="86353" x="4857750" y="3889375"/>
          <p14:tracePt t="86371" x="4849813" y="3844925"/>
          <p14:tracePt t="86386" x="4895850" y="3762375"/>
          <p14:tracePt t="86403" x="5032375" y="3625850"/>
          <p14:tracePt t="86421" x="5370513" y="3341688"/>
          <p14:tracePt t="86436" x="5570538" y="3232150"/>
          <p14:tracePt t="86453" x="5745163" y="3178175"/>
          <p14:tracePt t="86456" x="5781675" y="3178175"/>
          <p14:tracePt t="86470" x="5854700" y="3168650"/>
          <p14:tracePt t="86486" x="5891213" y="3168650"/>
          <p14:tracePt t="86503" x="5927725" y="3187700"/>
          <p14:tracePt t="86506" x="5935663" y="3187700"/>
          <p14:tracePt t="86520" x="5945188" y="3195638"/>
          <p14:tracePt t="86522" x="5954713" y="3195638"/>
          <p14:tracePt t="86537" x="5964238" y="3195638"/>
          <p14:tracePt t="86562" x="5972175" y="3195638"/>
          <p14:tracePt t="86653" x="5972175" y="3187700"/>
          <p14:tracePt t="86660" x="5972175" y="3168650"/>
          <p14:tracePt t="86670" x="5964238" y="3159125"/>
          <p14:tracePt t="86686" x="5945188" y="3114675"/>
          <p14:tracePt t="86689" x="5935663" y="3105150"/>
          <p14:tracePt t="86704" x="5908675" y="3078163"/>
          <p14:tracePt t="86720" x="5881688" y="3059113"/>
          <p14:tracePt t="86738" x="5845175" y="3041650"/>
          <p14:tracePt t="86753" x="5818188" y="3022600"/>
          <p14:tracePt t="86769" x="5762625" y="3013075"/>
          <p14:tracePt t="86773" x="5753100" y="3013075"/>
          <p14:tracePt t="86787" x="5716588" y="3005138"/>
          <p14:tracePt t="86803" x="5689600" y="3005138"/>
          <p14:tracePt t="86820" x="5653088" y="3013075"/>
          <p14:tracePt t="86837" x="5626100" y="3022600"/>
          <p14:tracePt t="86853" x="5616575" y="3022600"/>
          <p14:tracePt t="86870" x="5607050" y="3022600"/>
          <p14:tracePt t="86887" x="5589588" y="3022600"/>
          <p14:tracePt t="86903" x="5580063" y="3022600"/>
          <p14:tracePt t="86920" x="5561013" y="3022600"/>
          <p14:tracePt t="86937" x="5553075" y="3022600"/>
          <p14:tracePt t="86956" x="5543550" y="3022600"/>
          <p14:tracePt t="86970" x="5534025" y="3022600"/>
          <p14:tracePt t="86986" x="5516563" y="3022600"/>
          <p14:tracePt t="87003" x="5507038" y="3022600"/>
          <p14:tracePt t="87005" x="5487988" y="3041650"/>
          <p14:tracePt t="87020" x="5480050" y="3049588"/>
          <p14:tracePt t="87022" x="5470525" y="3068638"/>
          <p14:tracePt t="87036" x="5461000" y="3095625"/>
          <p14:tracePt t="87053" x="5443538" y="3122613"/>
          <p14:tracePt t="87055" x="5443538" y="3132138"/>
          <p14:tracePt t="87070" x="5443538" y="3159125"/>
          <p14:tracePt t="87087" x="5443538" y="3178175"/>
          <p14:tracePt t="87090" x="5443538" y="3195638"/>
          <p14:tracePt t="87104" x="5461000" y="3205163"/>
          <p14:tracePt t="87120" x="5516563" y="3205163"/>
          <p14:tracePt t="87136" x="5626100" y="3178175"/>
          <p14:tracePt t="87139" x="5708650" y="3151188"/>
          <p14:tracePt t="87154" x="5908675" y="3041650"/>
          <p14:tracePt t="87170" x="6037263" y="2959100"/>
          <p14:tracePt t="87186" x="6064250" y="2930525"/>
          <p14:tracePt t="87189" x="6073775" y="2930525"/>
          <p14:tracePt t="87204" x="6091238" y="2922588"/>
          <p14:tracePt t="87219" x="6091238" y="2913063"/>
          <p14:tracePt t="87245" x="6100763" y="2903538"/>
          <p14:tracePt t="87259" x="6100763" y="2894013"/>
          <p14:tracePt t="87274" x="6081713" y="2886075"/>
          <p14:tracePt t="87287" x="6054725" y="2867025"/>
          <p14:tracePt t="87303" x="5964238" y="2820988"/>
          <p14:tracePt t="87320" x="5862638" y="2813050"/>
          <p14:tracePt t="87323" x="5835650" y="2813050"/>
          <p14:tracePt t="87337" x="5689600" y="2820988"/>
          <p14:tracePt t="87354" x="5589588" y="2830513"/>
          <p14:tracePt t="87369" x="5516563" y="2857500"/>
          <p14:tracePt t="87372" x="5470525" y="2894013"/>
          <p14:tracePt t="87386" x="5434013" y="2922588"/>
          <p14:tracePt t="87403" x="5387975" y="2949575"/>
          <p14:tracePt t="87419" x="5378450" y="2976563"/>
          <p14:tracePt t="87422" x="5370513" y="2995613"/>
          <p14:tracePt t="87436" x="5360988" y="3022600"/>
          <p14:tracePt t="87453" x="5341938" y="3059113"/>
          <p14:tracePt t="87470" x="5334000" y="3095625"/>
          <p14:tracePt t="87487" x="5341938" y="3105150"/>
          <p14:tracePt t="87502" x="5351463" y="3132138"/>
          <p14:tracePt t="87505" x="5378450" y="3151188"/>
          <p14:tracePt t="87520" x="5443538" y="3178175"/>
          <p14:tracePt t="87536" x="5507038" y="3205163"/>
          <p14:tracePt t="87554" x="5570538" y="3214688"/>
          <p14:tracePt t="87556" x="5589588" y="3214688"/>
          <p14:tracePt t="87570" x="5634038" y="3214688"/>
          <p14:tracePt t="87586" x="5662613" y="3214688"/>
          <p14:tracePt t="87603" x="5680075" y="3214688"/>
          <p14:tracePt t="87605" x="5689600" y="3214688"/>
          <p14:tracePt t="87619" x="5708650" y="3214688"/>
          <p14:tracePt t="87646" x="5716588" y="3214688"/>
          <p14:tracePt t="87654" x="5726113" y="3214688"/>
          <p14:tracePt t="87669" x="5735638" y="3187700"/>
          <p14:tracePt t="87686" x="5735638" y="3159125"/>
          <p14:tracePt t="87689" x="5735638" y="3122613"/>
          <p14:tracePt t="87703" x="5726113" y="3086100"/>
          <p14:tracePt t="87719" x="5708650" y="3049588"/>
          <p14:tracePt t="87737" x="5689600" y="3032125"/>
          <p14:tracePt t="87739" x="5662613" y="3022600"/>
          <p14:tracePt t="87754" x="5643563" y="3005138"/>
          <p14:tracePt t="87769" x="5597525" y="3005138"/>
          <p14:tracePt t="87787" x="5553075" y="3013075"/>
          <p14:tracePt t="87789" x="5534025" y="3022600"/>
          <p14:tracePt t="87803" x="5497513" y="3032125"/>
          <p14:tracePt t="87820" x="5480050" y="3041650"/>
          <p14:tracePt t="87823" x="5470525" y="3049588"/>
          <p14:tracePt t="87837" x="5451475" y="3059113"/>
          <p14:tracePt t="87852" x="5443538" y="3078163"/>
          <p14:tracePt t="87870" x="5434013" y="3095625"/>
          <p14:tracePt t="87887" x="5434013" y="3105150"/>
          <p14:tracePt t="87902" x="5434013" y="3114675"/>
          <p14:tracePt t="87919" x="5487988" y="3132138"/>
          <p14:tracePt t="87922" x="5553075" y="3132138"/>
          <p14:tracePt t="87936" x="5745163" y="3132138"/>
          <p14:tracePt t="87953" x="5862638" y="3105150"/>
          <p14:tracePt t="87970" x="5918200" y="3095625"/>
          <p14:tracePt t="87992" x="5927725" y="3095625"/>
          <p14:tracePt t="88013" x="5935663" y="3095625"/>
          <p14:tracePt t="88048" x="5945188" y="3095625"/>
          <p14:tracePt t="88083" x="5927725" y="3086100"/>
          <p14:tracePt t="88090" x="5927725" y="3078163"/>
          <p14:tracePt t="88104" x="5881688" y="3059113"/>
          <p14:tracePt t="88120" x="5818188" y="3041650"/>
          <p14:tracePt t="88136" x="5772150" y="3041650"/>
          <p14:tracePt t="88154" x="5716588" y="3032125"/>
          <p14:tracePt t="88169" x="5689600" y="3032125"/>
          <p14:tracePt t="88186" x="5670550" y="3032125"/>
          <p14:tracePt t="88204" x="5662613" y="3032125"/>
          <p14:tracePt t="88219" x="5643563" y="3032125"/>
          <p14:tracePt t="88236" x="5626100" y="3032125"/>
          <p14:tracePt t="88253" x="5616575" y="3041650"/>
          <p14:tracePt t="88269" x="5607050" y="3049588"/>
          <p14:tracePt t="88286" x="5597525" y="3049588"/>
          <p14:tracePt t="88288" x="5589588" y="3059113"/>
          <p14:tracePt t="88303" x="5580063" y="3068638"/>
          <p14:tracePt t="88329" x="5580063" y="3086100"/>
          <p14:tracePt t="88351" x="5589588" y="3095625"/>
          <p14:tracePt t="88358" x="5597525" y="3105150"/>
          <p14:tracePt t="88369" x="5597525" y="3114675"/>
          <p14:tracePt t="88372" x="5616575" y="3122613"/>
          <p14:tracePt t="88387" x="5616575" y="3132138"/>
          <p14:tracePt t="88402" x="5634038" y="3141663"/>
          <p14:tracePt t="88419" x="5643563" y="3141663"/>
          <p14:tracePt t="88422" x="5653088" y="3141663"/>
          <p14:tracePt t="88437" x="5662613" y="3141663"/>
          <p14:tracePt t="88452" x="5670550" y="3141663"/>
          <p14:tracePt t="88469" x="5670550" y="3151188"/>
          <p14:tracePt t="88486" x="5680075" y="3151188"/>
          <p14:tracePt t="88661" x="5670550" y="3151188"/>
          <p14:tracePt t="88674" x="5662613" y="3151188"/>
          <p14:tracePt t="88695" x="5653088" y="3151188"/>
          <p14:tracePt t="88717" x="5643563" y="3151188"/>
          <p14:tracePt t="88767" x="5634038" y="3151188"/>
          <p14:tracePt t="88865" x="5653088" y="3151188"/>
          <p14:tracePt t="89189" x="5643563" y="3151188"/>
          <p14:tracePt t="89196" x="5616575" y="3159125"/>
          <p14:tracePt t="89204" x="5597525" y="3159125"/>
          <p14:tracePt t="89219" x="5524500" y="3159125"/>
          <p14:tracePt t="89235" x="5487988" y="3159125"/>
          <p14:tracePt t="89239" x="5461000" y="3159125"/>
          <p14:tracePt t="89253" x="5434013" y="3159125"/>
          <p14:tracePt t="89270" x="5414963" y="3151188"/>
          <p14:tracePt t="89288" x="5397500" y="3151188"/>
          <p14:tracePt t="89304" x="5387975" y="3151188"/>
          <p14:tracePt t="89324" x="5370513" y="3151188"/>
          <p14:tracePt t="89344" x="5360988" y="3151188"/>
          <p14:tracePt t="89358" x="5351463" y="3151188"/>
          <p14:tracePt t="89373" x="5341938" y="3151188"/>
          <p14:tracePt t="89401" x="5324475" y="3151188"/>
          <p14:tracePt t="89408" x="5278438" y="3159125"/>
          <p14:tracePt t="89419" x="5214938" y="3178175"/>
          <p14:tracePt t="89423" x="5105400" y="3224213"/>
          <p14:tracePt t="89436" x="4684713" y="3387725"/>
          <p14:tracePt t="89452" x="4210050" y="3497263"/>
          <p14:tracePt t="89469" x="3935413" y="3516313"/>
          <p14:tracePt t="89472" x="3762375" y="3543300"/>
          <p14:tracePt t="89486" x="3525838" y="3552825"/>
          <p14:tracePt t="89503" x="3287713" y="3552825"/>
          <p14:tracePt t="89519" x="3086100" y="3533775"/>
          <p14:tracePt t="89521" x="3013075" y="3533775"/>
          <p14:tracePt t="89535" x="2876550" y="3524250"/>
          <p14:tracePt t="89552" x="2757488" y="3516313"/>
          <p14:tracePt t="89570" x="2657475" y="3487738"/>
          <p14:tracePt t="89585" x="2620963" y="3460750"/>
          <p14:tracePt t="89602" x="2611438" y="3460750"/>
          <p14:tracePt t="89605" x="2603500" y="3460750"/>
          <p14:tracePt t="89620" x="2593975" y="3460750"/>
          <p14:tracePt t="89636" x="2593975" y="3451225"/>
          <p14:tracePt t="89652" x="2593975" y="3443288"/>
          <p14:tracePt t="89669" x="2593975" y="3433763"/>
          <p14:tracePt t="89671" x="2593975" y="3424238"/>
          <p14:tracePt t="89685" x="2603500" y="3414713"/>
          <p14:tracePt t="89702" x="2603500" y="3406775"/>
          <p14:tracePt t="89705" x="2611438" y="3406775"/>
          <p14:tracePt t="89719" x="2620963" y="3406775"/>
          <p14:tracePt t="89736" x="2630488" y="3406775"/>
          <p14:tracePt t="89739" x="2640013" y="3406775"/>
          <p14:tracePt t="89753" x="2647950" y="3397250"/>
          <p14:tracePt t="89769" x="2667000" y="3397250"/>
          <p14:tracePt t="89786" x="2693988" y="3397250"/>
          <p14:tracePt t="89789" x="2703513" y="3397250"/>
          <p14:tracePt t="89803" x="2730500" y="3397250"/>
          <p14:tracePt t="89818" x="2776538" y="3397250"/>
          <p14:tracePt t="89836" x="2859088" y="3397250"/>
          <p14:tracePt t="89838" x="2940050" y="3397250"/>
          <p14:tracePt t="89852" x="3086100" y="3370263"/>
          <p14:tracePt t="89854" x="3287713" y="3341688"/>
          <p14:tracePt t="89868" x="3579813" y="3314700"/>
          <p14:tracePt t="89887" x="3990975" y="3278188"/>
          <p14:tracePt t="89903" x="4183063" y="3241675"/>
          <p14:tracePt t="89920" x="4273550" y="3214688"/>
          <p14:tracePt t="89923" x="4338638" y="3205163"/>
          <p14:tracePt t="89937" x="4511675" y="3178175"/>
          <p14:tracePt t="89952" x="4703763" y="3141663"/>
          <p14:tracePt t="89969" x="4876800" y="3095625"/>
          <p14:tracePt t="89972" x="4932363" y="3095625"/>
          <p14:tracePt t="89986" x="4986338" y="3086100"/>
          <p14:tracePt t="90003" x="5022850" y="3086100"/>
          <p14:tracePt t="90019" x="5049838" y="3086100"/>
          <p14:tracePt t="90022" x="5059363" y="3086100"/>
          <p14:tracePt t="90037" x="5068888" y="3086100"/>
          <p14:tracePt t="90053" x="5086350" y="3086100"/>
          <p14:tracePt t="90069" x="5095875" y="3086100"/>
          <p14:tracePt t="90071" x="5105400" y="3086100"/>
          <p14:tracePt t="90091" x="5114925" y="3086100"/>
          <p14:tracePt t="90147" x="5122863" y="3086100"/>
          <p14:tracePt t="90169" x="5132388" y="3086100"/>
          <p14:tracePt t="90197" x="5141913" y="3086100"/>
          <p14:tracePt t="90211" x="5159375" y="3086100"/>
          <p14:tracePt t="90220" x="5178425" y="3086100"/>
          <p14:tracePt t="90236" x="5251450" y="3086100"/>
          <p14:tracePt t="90239" x="5360988" y="3105150"/>
          <p14:tracePt t="90254" x="6191250" y="3214688"/>
          <p14:tracePt t="90269" x="6913563" y="3341688"/>
          <p14:tracePt t="90286" x="7524750" y="3451225"/>
          <p14:tracePt t="90289" x="7699375" y="3516313"/>
          <p14:tracePt t="90303" x="8054975" y="3597275"/>
          <p14:tracePt t="90319" x="8383588" y="3625850"/>
          <p14:tracePt t="90336" x="8629650" y="3670300"/>
          <p14:tracePt t="90339" x="8758238" y="3725863"/>
          <p14:tracePt t="90353" x="8921750" y="3789363"/>
          <p14:tracePt t="90369" x="9013825" y="3852863"/>
          <p14:tracePt t="90386" x="9059863" y="3881438"/>
          <p14:tracePt t="90388" x="9059863" y="3889375"/>
          <p14:tracePt t="90408" x="9059863" y="3898900"/>
          <p14:tracePt t="90429" x="9069388" y="3898900"/>
          <p14:tracePt t="90457" x="9069388" y="3908425"/>
          <p14:tracePt t="90465" x="9077325" y="3908425"/>
          <p14:tracePt t="90472" x="9096375" y="3917950"/>
          <p14:tracePt t="90486" x="9142413" y="3927475"/>
          <p14:tracePt t="90502" x="9223375" y="3935413"/>
          <p14:tracePt t="90519" x="9415463" y="3963988"/>
          <p14:tracePt t="90522" x="9507538" y="3963988"/>
          <p14:tracePt t="90535" x="9634538" y="3963988"/>
          <p14:tracePt t="90538" x="9698038" y="3981450"/>
          <p14:tracePt t="90552" x="9863138" y="3990975"/>
          <p14:tracePt t="90568" x="9936163" y="3990975"/>
          <p14:tracePt t="90571" x="9955213" y="4000500"/>
          <p14:tracePt t="90586" x="9982200" y="4000500"/>
          <p14:tracePt t="90602" x="9991725" y="4000500"/>
          <p14:tracePt t="90619" x="9999663" y="4000500"/>
          <p14:tracePt t="90636" x="10009188" y="4008438"/>
          <p14:tracePt t="90652" x="10018713" y="4008438"/>
          <p14:tracePt t="90655" x="10028238" y="4017963"/>
          <p14:tracePt t="90676" x="10045700" y="4037013"/>
          <p14:tracePt t="90687" x="10055225" y="4037013"/>
          <p14:tracePt t="90690" x="10064750" y="4037013"/>
          <p14:tracePt t="90702" x="10072688" y="4044950"/>
          <p14:tracePt t="90705" x="10082213" y="4044950"/>
          <p14:tracePt t="90720" x="10101263" y="4054475"/>
          <p14:tracePt t="90736" x="10101263" y="4064000"/>
          <p14:tracePt t="90739" x="10109200" y="4064000"/>
          <p14:tracePt t="90761" x="10118725" y="4073525"/>
          <p14:tracePt t="90770" x="10128250" y="4081463"/>
          <p14:tracePt t="90786" x="10145713" y="4090988"/>
          <p14:tracePt t="90789" x="10155238" y="4100513"/>
          <p14:tracePt t="90803" x="10164763" y="4100513"/>
          <p14:tracePt t="90819" x="10191750" y="4110038"/>
          <p14:tracePt t="90836" x="10210800" y="4110038"/>
          <p14:tracePt t="90852" x="10228263" y="4117975"/>
          <p14:tracePt t="90868" x="10237788" y="4117975"/>
          <p14:tracePt t="90887" x="10247313" y="4117975"/>
          <p14:tracePt t="90951" x="10228263" y="4110038"/>
          <p14:tracePt t="90972" x="10218738" y="4100513"/>
          <p14:tracePt t="90979" x="10210800" y="4100513"/>
          <p14:tracePt t="90993" x="10201275" y="4090988"/>
          <p14:tracePt t="91014" x="10191750" y="4081463"/>
          <p14:tracePt t="91035" x="10182225" y="4081463"/>
          <p14:tracePt t="91042" x="10174288" y="4073525"/>
          <p14:tracePt t="91057" x="10155238" y="4073525"/>
          <p14:tracePt t="91068" x="10155238" y="4064000"/>
          <p14:tracePt t="91071" x="10145713" y="4064000"/>
          <p14:tracePt t="91085" x="10101263" y="4054475"/>
          <p14:tracePt t="91101" x="9936163" y="4044950"/>
          <p14:tracePt t="91119" x="9717088" y="4017963"/>
          <p14:tracePt t="91121" x="9534525" y="4017963"/>
          <p14:tracePt t="91135" x="9305925" y="4017963"/>
          <p14:tracePt t="91151" x="9105900" y="4037013"/>
          <p14:tracePt t="91170" x="8977313" y="4037013"/>
          <p14:tracePt t="91185" x="8931275" y="4037013"/>
          <p14:tracePt t="91203" x="8904288" y="4044950"/>
          <p14:tracePt t="91205" x="8894763" y="4044950"/>
          <p14:tracePt t="91220" x="8877300" y="4044950"/>
          <p14:tracePt t="91236" x="8867775" y="4044950"/>
          <p14:tracePt t="91252" x="8858250" y="4044950"/>
          <p14:tracePt t="91269" x="8848725" y="4044950"/>
          <p14:tracePt t="91296" x="8840788" y="4044950"/>
          <p14:tracePt t="91317" x="8831263" y="4044950"/>
          <p14:tracePt t="91352" x="8821738" y="4044950"/>
          <p14:tracePt t="91451" x="8831263" y="4044950"/>
          <p14:tracePt t="91458" x="8848725" y="4044950"/>
          <p14:tracePt t="91469" x="8858250" y="4044950"/>
          <p14:tracePt t="91472" x="8877300" y="4044950"/>
          <p14:tracePt t="91487" x="8931275" y="4037013"/>
          <p14:tracePt t="91501" x="8986838" y="4037013"/>
          <p14:tracePt t="91519" x="9023350" y="4037013"/>
          <p14:tracePt t="91522" x="9040813" y="4037013"/>
          <p14:tracePt t="91535" x="9050338" y="4037013"/>
          <p14:tracePt t="91551" x="9077325" y="4037013"/>
          <p14:tracePt t="91568" x="9096375" y="4037013"/>
          <p14:tracePt t="91586" x="9105900" y="4037013"/>
          <p14:tracePt t="91607" x="9123363" y="4037013"/>
          <p14:tracePt t="91621" x="9132888" y="4037013"/>
          <p14:tracePt t="91648" x="9142413" y="4037013"/>
          <p14:tracePt t="91670" x="9150350" y="4037013"/>
          <p14:tracePt t="91697" x="9159875" y="4037013"/>
          <p14:tracePt t="91712" x="9169400" y="4037013"/>
          <p14:tracePt t="91740" x="9178925" y="4037013"/>
          <p14:tracePt t="91761" x="9186863" y="4037013"/>
          <p14:tracePt t="91930" x="9178925" y="4037013"/>
          <p14:tracePt t="91945" x="9159875" y="4037013"/>
          <p14:tracePt t="91953" x="9150350" y="4027488"/>
          <p14:tracePt t="91968" x="9123363" y="4027488"/>
          <p14:tracePt t="91985" x="9086850" y="4017963"/>
          <p14:tracePt t="91987" x="9059863" y="4017963"/>
          <p14:tracePt t="92001" x="8996363" y="4008438"/>
          <p14:tracePt t="92018" x="8921750" y="3981450"/>
          <p14:tracePt t="92034" x="8904288" y="3981450"/>
          <p14:tracePt t="92268" x="8758238" y="3981450"/>
          <p14:tracePt t="92276" x="8566150" y="3981450"/>
          <p14:tracePt t="92284" x="8283575" y="3963988"/>
          <p14:tracePt t="92301" x="7935913" y="3935413"/>
          <p14:tracePt t="92304" x="7653338" y="3917950"/>
          <p14:tracePt t="92319" x="7288213" y="3852863"/>
          <p14:tracePt t="92335" x="6813550" y="3771900"/>
          <p14:tracePt t="92352" x="6300788" y="3662363"/>
          <p14:tracePt t="92354" x="6118225" y="3616325"/>
          <p14:tracePt t="92369" x="5735638" y="3570288"/>
          <p14:tracePt t="92385" x="5487988" y="3524250"/>
          <p14:tracePt t="92388" x="5341938" y="3497263"/>
          <p14:tracePt t="92402" x="5260975" y="3487738"/>
          <p14:tracePt t="92404" x="5168900" y="3470275"/>
          <p14:tracePt t="92418" x="4995863" y="3414713"/>
          <p14:tracePt t="92435" x="4913313" y="3397250"/>
          <p14:tracePt t="92438" x="4876800" y="3387725"/>
          <p14:tracePt t="92453" x="4840288" y="3370263"/>
          <p14:tracePt t="92468" x="4840288" y="3360738"/>
          <p14:tracePt t="92485" x="4821238" y="3360738"/>
          <p14:tracePt t="92508" x="4813300" y="3360738"/>
          <p14:tracePt t="92621" x="4813300" y="3351213"/>
          <p14:tracePt t="92637" x="4813300" y="3341688"/>
          <p14:tracePt t="92643" x="4821238" y="3341688"/>
          <p14:tracePt t="92651" x="4830763" y="3324225"/>
          <p14:tracePt t="92668" x="4913313" y="3260725"/>
          <p14:tracePt t="92671" x="5059363" y="3187700"/>
          <p14:tracePt t="92686" x="5699125" y="2922588"/>
          <p14:tracePt t="92701" x="5972175" y="2876550"/>
          <p14:tracePt t="92718" x="6091238" y="2876550"/>
          <p14:tracePt t="92721" x="6127750" y="2876550"/>
          <p14:tracePt t="92735" x="6146800" y="2876550"/>
          <p14:tracePt t="92751" x="6154738" y="2886075"/>
          <p14:tracePt t="92769" x="6164263" y="2903538"/>
          <p14:tracePt t="92784" x="6173788" y="2903538"/>
          <p14:tracePt t="92801" x="6183313" y="2922588"/>
          <p14:tracePt t="92819" x="6191250" y="2922588"/>
          <p14:tracePt t="92835" x="6200775" y="2922588"/>
          <p14:tracePt t="92852" x="6200775" y="2930525"/>
          <p14:tracePt t="92868" x="6200775" y="2940050"/>
          <p14:tracePt t="92885" x="6173788" y="2959100"/>
          <p14:tracePt t="92889" x="6154738" y="2968625"/>
          <p14:tracePt t="92901" x="6073775" y="2976563"/>
          <p14:tracePt t="92904" x="5972175" y="3005138"/>
          <p14:tracePt t="92918" x="5662613" y="3022600"/>
          <p14:tracePt t="92934" x="5407025" y="3022600"/>
          <p14:tracePt t="92951" x="5205413" y="3022600"/>
          <p14:tracePt t="92953" x="5178425" y="3022600"/>
          <p14:tracePt t="92967" x="5078413" y="3022600"/>
          <p14:tracePt t="92984" x="4986338" y="3032125"/>
          <p14:tracePt t="92987" x="4940300" y="3041650"/>
          <p14:tracePt t="93002" x="4803775" y="3059113"/>
          <p14:tracePt t="93018" x="4721225" y="3068638"/>
          <p14:tracePt t="93035" x="4630738" y="3078163"/>
          <p14:tracePt t="93037" x="4602163" y="3078163"/>
          <p14:tracePt t="93051" x="4575175" y="3086100"/>
          <p14:tracePt t="93053" x="4548188" y="3095625"/>
          <p14:tracePt t="93067" x="4529138" y="3105150"/>
          <p14:tracePt t="93085" x="4502150" y="3114675"/>
          <p14:tracePt t="93101" x="4484688" y="3122613"/>
          <p14:tracePt t="93118" x="4475163" y="3122613"/>
          <p14:tracePt t="93135" x="4438650" y="3141663"/>
          <p14:tracePt t="93151" x="4375150" y="3151188"/>
          <p14:tracePt t="93168" x="4346575" y="3168650"/>
          <p14:tracePt t="93171" x="4319588" y="3168650"/>
          <p14:tracePt t="93185" x="4302125" y="3178175"/>
          <p14:tracePt t="93201" x="4292600" y="3187700"/>
          <p14:tracePt t="93218" x="4273550" y="3187700"/>
          <p14:tracePt t="93221" x="4256088" y="3187700"/>
          <p14:tracePt t="93235" x="4219575" y="3187700"/>
          <p14:tracePt t="93251" x="4173538" y="3187700"/>
          <p14:tracePt t="93268" x="4100513" y="3159125"/>
          <p14:tracePt t="93270" x="4073525" y="3159125"/>
          <p14:tracePt t="93284" x="4008438" y="3122613"/>
          <p14:tracePt t="93301" x="3981450" y="3114675"/>
          <p14:tracePt t="93319" x="3954463" y="3105150"/>
          <p14:tracePt t="93334" x="3944938" y="3095625"/>
          <p14:tracePt t="93351" x="3927475" y="3078163"/>
          <p14:tracePt t="93368" x="3908425" y="3059113"/>
          <p14:tracePt t="93385" x="3898900" y="3059113"/>
          <p14:tracePt t="93402" x="3898900" y="3049588"/>
          <p14:tracePt t="93404" x="3890963" y="3049588"/>
          <p14:tracePt t="93419" x="3890963" y="3041650"/>
          <p14:tracePt t="93437" x="3871913" y="3041650"/>
          <p14:tracePt t="93450" x="3862388" y="3041650"/>
          <p14:tracePt t="93453" x="3854450" y="3041650"/>
          <p14:tracePt t="93467" x="3835400" y="3022600"/>
          <p14:tracePt t="93484" x="3808413" y="3005138"/>
          <p14:tracePt t="93487" x="3781425" y="2995613"/>
          <p14:tracePt t="93502" x="3762375" y="2968625"/>
          <p14:tracePt t="93518" x="3708400" y="2959100"/>
          <p14:tracePt t="93534" x="3689350" y="2949575"/>
          <p14:tracePt t="93537" x="3671888" y="2949575"/>
          <p14:tracePt t="93551" x="3643313" y="2940050"/>
          <p14:tracePt t="93567" x="3625850" y="2940050"/>
          <p14:tracePt t="93584" x="3598863" y="2959100"/>
          <p14:tracePt t="93587" x="3598863" y="2968625"/>
          <p14:tracePt t="93601" x="3552825" y="3005138"/>
          <p14:tracePt t="93617" x="3533775" y="3041650"/>
          <p14:tracePt t="93634" x="3533775" y="3078163"/>
          <p14:tracePt t="93636" x="3533775" y="3105150"/>
          <p14:tracePt t="93651" x="3570288" y="3151188"/>
          <p14:tracePt t="93668" x="3652838" y="3178175"/>
          <p14:tracePt t="93671" x="3689350" y="3187700"/>
          <p14:tracePt t="93685" x="3771900" y="3187700"/>
          <p14:tracePt t="93701" x="3825875" y="3187700"/>
          <p14:tracePt t="93717" x="3890963" y="3178175"/>
          <p14:tracePt t="93720" x="3908425" y="3178175"/>
          <p14:tracePt t="93735" x="3935413" y="3168650"/>
          <p14:tracePt t="93751" x="3944938" y="3168650"/>
          <p14:tracePt t="93767" x="3954463" y="3159125"/>
          <p14:tracePt t="93770" x="3954463" y="3151188"/>
          <p14:tracePt t="93785" x="3963988" y="3151188"/>
          <p14:tracePt t="93801" x="3954463" y="3132138"/>
          <p14:tracePt t="93819" x="3935413" y="3095625"/>
          <p14:tracePt t="93835" x="3898900" y="3068638"/>
          <p14:tracePt t="93851" x="3862388" y="3041650"/>
          <p14:tracePt t="93854" x="3844925" y="3032125"/>
          <p14:tracePt t="93870" x="3798888" y="3032125"/>
          <p14:tracePt t="93885" x="3752850" y="3032125"/>
          <p14:tracePt t="93901" x="3716338" y="3041650"/>
          <p14:tracePt t="93904" x="3708400" y="3041650"/>
          <p14:tracePt t="93918" x="3679825" y="3049588"/>
          <p14:tracePt t="93935" x="3652838" y="3059113"/>
          <p14:tracePt t="93939" x="3652838" y="3068638"/>
          <p14:tracePt t="93951" x="3643313" y="3078163"/>
          <p14:tracePt t="93954" x="3643313" y="3086100"/>
          <p14:tracePt t="93968" x="3643313" y="3105150"/>
          <p14:tracePt t="93984" x="3652838" y="3122613"/>
          <p14:tracePt t="94002" x="3708400" y="3159125"/>
          <p14:tracePt t="94017" x="3744913" y="3187700"/>
          <p14:tracePt t="94035" x="3771900" y="3187700"/>
          <p14:tracePt t="94038" x="3781425" y="3187700"/>
          <p14:tracePt t="94053" x="3808413" y="3187700"/>
          <p14:tracePt t="94068" x="3817938" y="3187700"/>
          <p14:tracePt t="94087" x="3817938" y="3178175"/>
          <p14:tracePt t="94103" x="3817938" y="3159125"/>
          <p14:tracePt t="94118" x="3817938" y="3141663"/>
          <p14:tracePt t="94135" x="3789363" y="3105150"/>
          <p14:tracePt t="94137" x="3771900" y="3095625"/>
          <p14:tracePt t="94151" x="3725863" y="3078163"/>
          <p14:tracePt t="94167" x="3679825" y="3059113"/>
          <p14:tracePt t="94184" x="3643313" y="3059113"/>
          <p14:tracePt t="94186" x="3625850" y="3059113"/>
          <p14:tracePt t="94200" x="3606800" y="3068638"/>
          <p14:tracePt t="94217" x="3598863" y="3095625"/>
          <p14:tracePt t="94235" x="3598863" y="3132138"/>
          <p14:tracePt t="94251" x="3689350" y="3187700"/>
          <p14:tracePt t="94267" x="3808413" y="3214688"/>
          <p14:tracePt t="94467" x="4073525" y="3214688"/>
          <p14:tracePt t="94475" x="4557713" y="3214688"/>
          <p14:tracePt t="94484" x="5260975" y="3214688"/>
          <p14:tracePt t="94501" x="6373813" y="3214688"/>
          <p14:tracePt t="94504" x="7077075" y="3214688"/>
          <p14:tracePt t="94517" x="7918450" y="3287713"/>
          <p14:tracePt t="94534" x="8739188" y="3397250"/>
          <p14:tracePt t="94537" x="9032875" y="3451225"/>
          <p14:tracePt t="94552" x="9598025" y="3552825"/>
          <p14:tracePt t="94568" x="10091738" y="3616325"/>
          <p14:tracePt t="94585" x="10474325" y="3662363"/>
          <p14:tracePt t="94587" x="10731500" y="3698875"/>
          <p14:tracePt t="94602" x="11050588" y="3771900"/>
          <p14:tracePt t="94617" x="11333163" y="3844925"/>
          <p14:tracePt t="94634" x="11544300" y="3889375"/>
          <p14:tracePt t="94637" x="11571288" y="3908425"/>
          <p14:tracePt t="94652" x="11625263" y="3917950"/>
          <p14:tracePt t="94667" x="11661775" y="3917950"/>
          <p14:tracePt t="94684" x="11690350" y="3917950"/>
          <p14:tracePt t="94687" x="11707813" y="3908425"/>
          <p14:tracePt t="94701" x="11734800" y="3898900"/>
          <p14:tracePt t="94721" x="11744325" y="3898900"/>
          <p14:tracePt t="94735" x="11753850" y="3898900"/>
          <p14:tracePt t="94798" x="11744325" y="3898900"/>
          <p14:tracePt t="94820" x="11726863" y="3898900"/>
          <p14:tracePt t="94826" x="11717338" y="3898900"/>
          <p14:tracePt t="94835" x="11707813" y="3898900"/>
          <p14:tracePt t="94851" x="11680825" y="3908425"/>
          <p14:tracePt t="94869" x="11598275" y="3935413"/>
          <p14:tracePt t="94884" x="11552238" y="3971925"/>
          <p14:tracePt t="94886" x="11452225" y="4000500"/>
          <p14:tracePt t="94900" x="11296650" y="4054475"/>
          <p14:tracePt t="94905" x="11187113" y="4064000"/>
          <p14:tracePt t="94917" x="11123613" y="4090988"/>
          <p14:tracePt t="94919" x="11050588" y="4090988"/>
          <p14:tracePt t="94934" x="10895013" y="4117975"/>
          <p14:tracePt t="94950" x="10739438" y="4146550"/>
          <p14:tracePt t="94953" x="10702925" y="4146550"/>
          <p14:tracePt t="94968" x="10612438" y="4154488"/>
          <p14:tracePt t="94984" x="10547350" y="4183063"/>
          <p14:tracePt t="95001" x="10474325" y="4219575"/>
          <p14:tracePt t="95004" x="10456863" y="4227513"/>
          <p14:tracePt t="95017" x="10420350" y="4237038"/>
          <p14:tracePt t="95034" x="10393363" y="4256088"/>
          <p14:tracePt t="95051" x="10364788" y="4256088"/>
          <p14:tracePt t="95068" x="10364788" y="4264025"/>
          <p14:tracePt t="95084" x="10347325" y="4264025"/>
          <p14:tracePt t="95102" x="10337800" y="4264025"/>
          <p14:tracePt t="95123" x="10328275" y="4264025"/>
          <p14:tracePt t="95157" x="10320338" y="4264025"/>
          <p14:tracePt t="95299" x="10320338" y="4246563"/>
          <p14:tracePt t="95306" x="10301288" y="4227513"/>
          <p14:tracePt t="95317" x="10291763" y="4210050"/>
          <p14:tracePt t="95321" x="10264775" y="4183063"/>
          <p14:tracePt t="95334" x="10218738" y="4127500"/>
          <p14:tracePt t="95350" x="10174288" y="4090988"/>
          <p14:tracePt t="95368" x="10155238" y="4073525"/>
          <p14:tracePt t="95370" x="10145713" y="4073525"/>
          <p14:tracePt t="95384" x="10128250" y="4064000"/>
          <p14:tracePt t="95401" x="10101263" y="4064000"/>
          <p14:tracePt t="95419" x="10091738" y="4064000"/>
          <p14:tracePt t="95434" x="10082213" y="4064000"/>
          <p14:tracePt t="95453" x="10072688" y="4073525"/>
          <p14:tracePt t="95474" x="10072688" y="4090988"/>
          <p14:tracePt t="95489" x="10091738" y="4090988"/>
          <p14:tracePt t="95500" x="10109200" y="4090988"/>
          <p14:tracePt t="95503" x="10137775" y="4090988"/>
          <p14:tracePt t="95517" x="10191750" y="4090988"/>
          <p14:tracePt t="95533" x="10255250" y="4090988"/>
          <p14:tracePt t="95550" x="10291763" y="4073525"/>
          <p14:tracePt t="95553" x="10310813" y="4073525"/>
          <p14:tracePt t="95567" x="10320338" y="4073525"/>
          <p14:tracePt t="95569" x="10328275" y="4073525"/>
          <p14:tracePt t="95584" x="10337800" y="4064000"/>
          <p14:tracePt t="95601" x="10356850" y="4064000"/>
          <p14:tracePt t="95618" x="10364788" y="4064000"/>
          <p14:tracePt t="95634" x="10374313" y="4064000"/>
          <p14:tracePt t="95651" x="10393363" y="4064000"/>
          <p14:tracePt t="95672" x="10401300" y="4064000"/>
          <p14:tracePt t="95684" x="10410825" y="4064000"/>
          <p14:tracePt t="95687" x="10410825" y="4054475"/>
          <p14:tracePt t="95700" x="10437813" y="4054475"/>
          <p14:tracePt t="95717" x="10466388" y="4044950"/>
          <p14:tracePt t="95733" x="10474325" y="4044950"/>
          <p14:tracePt t="95736" x="10493375" y="4044950"/>
          <p14:tracePt t="95750" x="10493375" y="4037013"/>
          <p14:tracePt t="95752" x="10510838" y="4037013"/>
          <p14:tracePt t="95767" x="10520363" y="4037013"/>
          <p14:tracePt t="95784" x="10529888" y="4037013"/>
          <p14:tracePt t="95786" x="10539413" y="4037013"/>
          <p14:tracePt t="95800" x="10547350" y="4037013"/>
          <p14:tracePt t="95816" x="10566400" y="4037013"/>
          <p14:tracePt t="95835" x="10575925" y="4037013"/>
          <p14:tracePt t="95855" x="10585450" y="4037013"/>
          <p14:tracePt t="95876" x="10593388" y="4037013"/>
          <p14:tracePt t="95897" x="10612438" y="4037013"/>
          <p14:tracePt t="95911" x="10621963" y="4037013"/>
          <p14:tracePt t="95919" x="10639425" y="4037013"/>
          <p14:tracePt t="95934" x="10648950" y="4037013"/>
          <p14:tracePt t="95936" x="10675938" y="4037013"/>
          <p14:tracePt t="95940" x="10702925" y="4037013"/>
          <p14:tracePt t="95950" x="10721975" y="4037013"/>
          <p14:tracePt t="95968" x="10795000" y="4044950"/>
          <p14:tracePt t="95984" x="10831513" y="4054475"/>
          <p14:tracePt t="96001" x="10868025" y="4054475"/>
          <p14:tracePt t="96004" x="10885488" y="4073525"/>
          <p14:tracePt t="96016" x="10904538" y="4073525"/>
          <p14:tracePt t="96033" x="10931525" y="4073525"/>
          <p14:tracePt t="96050" x="10941050" y="4073525"/>
          <p14:tracePt t="96068" x="10950575" y="4081463"/>
          <p14:tracePt t="96084" x="10958513" y="4081463"/>
          <p14:tracePt t="96101" x="10977563" y="4081463"/>
          <p14:tracePt t="96129" x="10987088" y="4081463"/>
          <p14:tracePt t="96151" x="10995025" y="4081463"/>
          <p14:tracePt t="96200" x="11004550" y="4081463"/>
          <p14:tracePt t="96292" x="10987088" y="4081463"/>
          <p14:tracePt t="96300" x="10941050" y="4081463"/>
          <p14:tracePt t="96306" x="10904538" y="4081463"/>
          <p14:tracePt t="96316" x="10831513" y="4081463"/>
          <p14:tracePt t="96334" x="10447338" y="4081463"/>
          <p14:tracePt t="96350" x="10247313" y="4081463"/>
          <p14:tracePt t="96367" x="9972675" y="4081463"/>
          <p14:tracePt t="96370" x="9882188" y="4081463"/>
          <p14:tracePt t="96384" x="9753600" y="4081463"/>
          <p14:tracePt t="96386" x="9625013" y="4081463"/>
          <p14:tracePt t="96400" x="9378950" y="4017963"/>
          <p14:tracePt t="96416" x="9113838" y="3935413"/>
          <p14:tracePt t="96419" x="9032875" y="3881438"/>
          <p14:tracePt t="96434" x="8921750" y="3835400"/>
          <p14:tracePt t="96436" x="8840788" y="3825875"/>
          <p14:tracePt t="96450" x="8721725" y="3789363"/>
          <p14:tracePt t="96466" x="8694738" y="3779838"/>
          <p14:tracePt t="96469" x="8685213" y="3779838"/>
          <p14:tracePt t="96483" x="8685213" y="3771900"/>
          <p14:tracePt t="96722" x="8556625" y="3743325"/>
          <p14:tracePt t="96730" x="8410575" y="3735388"/>
          <p14:tracePt t="96737" x="8247063" y="3698875"/>
          <p14:tracePt t="96751" x="7853363" y="3670300"/>
          <p14:tracePt t="96766" x="7488238" y="3606800"/>
          <p14:tracePt t="96783" x="7186613" y="3552825"/>
          <p14:tracePt t="96800" x="6748463" y="3506788"/>
          <p14:tracePt t="96816" x="6492875" y="3506788"/>
          <p14:tracePt t="96834" x="6191250" y="3487738"/>
          <p14:tracePt t="96850" x="6027738" y="3487738"/>
          <p14:tracePt t="96867" x="5862638" y="3479800"/>
          <p14:tracePt t="96870" x="5762625" y="3460750"/>
          <p14:tracePt t="96884" x="5597525" y="3433763"/>
          <p14:tracePt t="96901" x="5480050" y="3424238"/>
          <p14:tracePt t="96907" x="5434013" y="3424238"/>
          <p14:tracePt t="96916" x="5397500" y="3414713"/>
          <p14:tracePt t="96919" x="5360988" y="3414713"/>
          <p14:tracePt t="96934" x="5324475" y="3406775"/>
          <p14:tracePt t="96950" x="5314950" y="3406775"/>
          <p14:tracePt t="96966" x="5297488" y="3406775"/>
          <p14:tracePt t="96983" x="5287963" y="3406775"/>
          <p14:tracePt t="97000" x="5268913" y="3414713"/>
          <p14:tracePt t="97004" x="5268913" y="3424238"/>
          <p14:tracePt t="97018" x="5251450" y="3460750"/>
          <p14:tracePt t="97034" x="5205413" y="3570288"/>
          <p14:tracePt t="97050" x="5132388" y="3762375"/>
          <p14:tracePt t="97053" x="5105400" y="3889375"/>
          <p14:tracePt t="97068" x="5078413" y="4137025"/>
          <p14:tracePt t="97083" x="5078413" y="4310063"/>
          <p14:tracePt t="97100" x="5095875" y="4419600"/>
          <p14:tracePt t="97103" x="5105400" y="4456113"/>
          <p14:tracePt t="97117" x="5122863" y="4502150"/>
          <p14:tracePt t="97134" x="5141913" y="4538663"/>
          <p14:tracePt t="97151" x="5151438" y="4556125"/>
          <p14:tracePt t="97167" x="5151438" y="4565650"/>
          <p14:tracePt t="97183" x="5151438" y="4575175"/>
          <p14:tracePt t="97208" x="5159375" y="4575175"/>
          <p14:tracePt t="97217" x="5168900" y="4575175"/>
          <p14:tracePt t="97233" x="5195888" y="4575175"/>
          <p14:tracePt t="97236" x="5224463" y="4565650"/>
          <p14:tracePt t="97250" x="5407025" y="4438650"/>
          <p14:tracePt t="97266" x="5643563" y="4264025"/>
          <p14:tracePt t="97283" x="5845175" y="4073525"/>
          <p14:tracePt t="97287" x="5899150" y="4008438"/>
          <p14:tracePt t="98237" x="5789613" y="3927475"/>
          <p14:tracePt t="98244" x="5689600" y="3844925"/>
          <p14:tracePt t="98251" x="5634038" y="3789363"/>
          <p14:tracePt t="98266" x="5524500" y="3689350"/>
          <p14:tracePt t="98283" x="5407025" y="3589338"/>
          <p14:tracePt t="98301" x="5159375" y="3424238"/>
          <p14:tracePt t="98316" x="5041900" y="3370263"/>
          <p14:tracePt t="98333" x="4913313" y="3314700"/>
          <p14:tracePt t="98336" x="4867275" y="3297238"/>
          <p14:tracePt t="98350" x="4740275" y="3287713"/>
          <p14:tracePt t="98366" x="4621213" y="3278188"/>
          <p14:tracePt t="98383" x="4475163" y="3278188"/>
          <p14:tracePt t="98386" x="4411663" y="3278188"/>
          <p14:tracePt t="98399" x="4310063" y="3278188"/>
          <p14:tracePt t="98416" x="4256088" y="3268663"/>
          <p14:tracePt t="98433" x="4229100" y="3260725"/>
          <p14:tracePt t="98449" x="4210050" y="3260725"/>
          <p14:tracePt t="98466" x="4200525" y="3260725"/>
          <p14:tracePt t="98484" x="4192588" y="3260725"/>
          <p14:tracePt t="98547" x="4183063" y="3260725"/>
          <p14:tracePt t="98554" x="4173538" y="3260725"/>
          <p14:tracePt t="98567" x="4164013" y="3260725"/>
          <p14:tracePt t="98569" x="4156075" y="3260725"/>
          <p14:tracePt t="98583" x="4119563" y="3260725"/>
          <p14:tracePt t="98599" x="4064000" y="3268663"/>
          <p14:tracePt t="98616" x="4017963" y="3278188"/>
          <p14:tracePt t="98618" x="3990975" y="3278188"/>
          <p14:tracePt t="98632" x="3954463" y="3287713"/>
          <p14:tracePt t="98649" x="3898900" y="3297238"/>
          <p14:tracePt t="98653" x="3890963" y="3297238"/>
          <p14:tracePt t="98668" x="3881438" y="3297238"/>
          <p14:tracePt t="98683" x="3862388" y="3305175"/>
          <p14:tracePt t="98700" x="3844925" y="3305175"/>
          <p14:tracePt t="98717" x="3835400" y="3305175"/>
          <p14:tracePt t="98733" x="3825875" y="3314700"/>
          <p14:tracePt t="98767" x="3817938" y="3314700"/>
          <p14:tracePt t="98794" x="3835400" y="3305175"/>
          <p14:tracePt t="98801" x="3844925" y="3297238"/>
          <p14:tracePt t="98817" x="3908425" y="3268663"/>
          <p14:tracePt t="98832" x="4017963" y="3205163"/>
          <p14:tracePt t="98835" x="4119563" y="3151188"/>
          <p14:tracePt t="98850" x="4338638" y="3013075"/>
          <p14:tracePt t="98866" x="4648200" y="2830513"/>
          <p14:tracePt t="98883" x="4986338" y="2620963"/>
          <p14:tracePt t="98886" x="5114925" y="2593975"/>
          <p14:tracePt t="98899" x="5251450" y="2547938"/>
          <p14:tracePt t="98901" x="5397500" y="2520950"/>
          <p14:tracePt t="98907" x="5507038" y="2492375"/>
          <p14:tracePt t="98916" x="5626100" y="2474913"/>
          <p14:tracePt t="98933" x="5899150" y="2455863"/>
          <p14:tracePt t="98935" x="5972175" y="2455863"/>
          <p14:tracePt t="98949" x="6100763" y="2455863"/>
          <p14:tracePt t="98952" x="6154738" y="2455863"/>
          <p14:tracePt t="98955" x="6227763" y="2455863"/>
          <p14:tracePt t="98966" x="6292850" y="2447925"/>
          <p14:tracePt t="98969" x="6346825" y="2447925"/>
          <p14:tracePt t="98984" x="6402388" y="2438400"/>
          <p14:tracePt t="98999" x="6456363" y="2419350"/>
          <p14:tracePt t="99015" x="6492875" y="2401888"/>
          <p14:tracePt t="99033" x="6548438" y="2382838"/>
          <p14:tracePt t="99049" x="6575425" y="2374900"/>
          <p14:tracePt t="99066" x="6594475" y="2365375"/>
          <p14:tracePt t="99068" x="6611938" y="2365375"/>
          <p14:tracePt t="99083" x="6621463" y="2355850"/>
          <p14:tracePt t="99099" x="6621463" y="2346325"/>
          <p14:tracePt t="99118" x="6630988" y="2346325"/>
          <p14:tracePt t="99140" x="6638925" y="2346325"/>
          <p14:tracePt t="99167" x="6648450" y="2346325"/>
          <p14:tracePt t="99702" x="6648450" y="2365375"/>
          <p14:tracePt t="99717" x="6638925" y="2365375"/>
          <p14:tracePt t="99723" x="6630988" y="2374900"/>
          <p14:tracePt t="99733" x="6630988" y="2382838"/>
          <p14:tracePt t="99750" x="6611938" y="2411413"/>
          <p14:tracePt t="99753" x="6575425" y="2428875"/>
          <p14:tracePt t="99766" x="6502400" y="2484438"/>
          <p14:tracePt t="99782" x="6356350" y="2584450"/>
          <p14:tracePt t="99799" x="6100763" y="2703513"/>
          <p14:tracePt t="99801" x="6018213" y="2757488"/>
          <p14:tracePt t="99816" x="5772150" y="2867025"/>
          <p14:tracePt t="99832" x="5524500" y="2976563"/>
          <p14:tracePt t="99849" x="5397500" y="3041650"/>
          <p14:tracePt t="99851" x="5378450" y="3049588"/>
          <p14:tracePt t="99866" x="5351463" y="3059113"/>
          <p14:tracePt t="99882" x="5341938" y="3068638"/>
          <p14:tracePt t="99899" x="5334000" y="3068638"/>
          <p14:tracePt t="99916" x="5324475" y="3068638"/>
          <p14:tracePt t="99942" x="5334000" y="3068638"/>
          <p14:tracePt t="99951" x="5341938" y="3068638"/>
          <p14:tracePt t="99966" x="5360988" y="3068638"/>
          <p14:tracePt t="99983" x="5378450" y="3068638"/>
          <p14:tracePt t="99986" x="5397500" y="3059113"/>
          <p14:tracePt t="99999" x="5424488" y="3059113"/>
          <p14:tracePt t="100016" x="5443538" y="3059113"/>
          <p14:tracePt t="100033" x="5461000" y="3059113"/>
          <p14:tracePt t="100048" x="5480050" y="3059113"/>
          <p14:tracePt t="100076" x="5470525" y="3078163"/>
          <p14:tracePt t="100083" x="5461000" y="3095625"/>
          <p14:tracePt t="100099" x="5360988" y="3187700"/>
          <p14:tracePt t="100115" x="5059363" y="3351213"/>
          <p14:tracePt t="100118" x="4867275" y="3414713"/>
          <p14:tracePt t="100132" x="4602163" y="3487738"/>
          <p14:tracePt t="100134" x="4456113" y="3516313"/>
          <p14:tracePt t="100149" x="4210050" y="3579813"/>
          <p14:tracePt t="100166" x="4027488" y="3589338"/>
          <p14:tracePt t="100168" x="3944938" y="3606800"/>
          <p14:tracePt t="100183" x="3854450" y="3606800"/>
          <p14:tracePt t="100198" x="3781425" y="3616325"/>
          <p14:tracePt t="100216" x="3762375" y="3625850"/>
          <p14:tracePt t="100218" x="3744913" y="3625850"/>
          <p14:tracePt t="100252" x="3735388" y="3625850"/>
          <p14:tracePt t="100280" x="3735388" y="3616325"/>
          <p14:tracePt t="100294" x="3752850" y="3606800"/>
          <p14:tracePt t="100302" x="3798888" y="3597275"/>
          <p14:tracePt t="100316" x="3954463" y="3543300"/>
          <p14:tracePt t="100332" x="4183063" y="3516313"/>
          <p14:tracePt t="100349" x="4402138" y="3524250"/>
          <p14:tracePt t="100352" x="4511675" y="3533775"/>
          <p14:tracePt t="100366" x="4776788" y="3606800"/>
          <p14:tracePt t="100382" x="5022850" y="3679825"/>
          <p14:tracePt t="100400" x="5214938" y="3735388"/>
          <p14:tracePt t="100402" x="5314950" y="3762375"/>
          <p14:tracePt t="100416" x="5470525" y="3798888"/>
          <p14:tracePt t="100432" x="5607050" y="3862388"/>
          <p14:tracePt t="100450" x="5781675" y="3935413"/>
          <p14:tracePt t="100466" x="5854700" y="3963988"/>
          <p14:tracePt t="100482" x="5891213" y="3971925"/>
          <p14:tracePt t="100485" x="5891213" y="3981450"/>
          <p14:tracePt t="100499" x="5899150" y="3981450"/>
          <p14:tracePt t="100515" x="5908675" y="3990975"/>
          <p14:tracePt t="100555" x="5908675" y="4000500"/>
          <p14:tracePt t="100576" x="5908675" y="4008438"/>
          <p14:tracePt t="100590" x="5918200" y="4008438"/>
          <p14:tracePt t="100611" x="5918200" y="4017963"/>
          <p14:tracePt t="100632" x="5918200" y="4027488"/>
          <p14:tracePt t="100654" x="5908675" y="4037013"/>
          <p14:tracePt t="100661" x="5899150" y="4037013"/>
          <p14:tracePt t="100668" x="5881688" y="4037013"/>
          <p14:tracePt t="100682" x="5862638" y="4044950"/>
          <p14:tracePt t="100684" x="5854700" y="4044950"/>
          <p14:tracePt t="100698" x="5808663" y="4054475"/>
          <p14:tracePt t="100717" x="5745163" y="4054475"/>
          <p14:tracePt t="100732" x="5726113" y="4054475"/>
          <p14:tracePt t="100734" x="5699125" y="4054475"/>
          <p14:tracePt t="100749" x="5653088" y="4054475"/>
          <p14:tracePt t="100752" x="5634038" y="4054475"/>
          <p14:tracePt t="100766" x="5597525" y="4054475"/>
          <p14:tracePt t="100782" x="5570538" y="4054475"/>
          <p14:tracePt t="100798" x="5553075" y="4054475"/>
          <p14:tracePt t="100816" x="5534025" y="4054475"/>
          <p14:tracePt t="100832" x="5524500" y="4054475"/>
          <p14:tracePt t="100848" x="5507038" y="4054475"/>
          <p14:tracePt t="100872" x="5507038" y="4044950"/>
          <p14:tracePt t="100887" x="5507038" y="4027488"/>
          <p14:tracePt t="100898" x="5516563" y="4008438"/>
          <p14:tracePt t="100916" x="5653088" y="3881438"/>
          <p14:tracePt t="100933" x="5854700" y="3706813"/>
          <p14:tracePt t="100949" x="6118225" y="3506788"/>
          <p14:tracePt t="100965" x="6246813" y="3470275"/>
          <p14:tracePt t="100983" x="6365875" y="3443288"/>
          <p14:tracePt t="100986" x="6383338" y="3443288"/>
          <p14:tracePt t="100999" x="6419850" y="3443288"/>
          <p14:tracePt t="101016" x="6429375" y="3443288"/>
          <p14:tracePt t="101032" x="6446838" y="3443288"/>
          <p14:tracePt t="101049" x="6456363" y="3443288"/>
          <p14:tracePt t="101076" x="6456363" y="3451225"/>
          <p14:tracePt t="101091" x="6456363" y="3460750"/>
          <p14:tracePt t="101105" x="6438900" y="3479800"/>
          <p14:tracePt t="101114" x="6429375" y="3487738"/>
          <p14:tracePt t="101133" x="6392863" y="3524250"/>
          <p14:tracePt t="101148" x="6373813" y="3552825"/>
          <p14:tracePt t="101167" x="6319838" y="3597275"/>
          <p14:tracePt t="101182" x="6273800" y="3643313"/>
          <p14:tracePt t="101198" x="6256338" y="3670300"/>
          <p14:tracePt t="101215" x="6227763" y="3698875"/>
          <p14:tracePt t="101218" x="6219825" y="3716338"/>
          <p14:tracePt t="101232" x="6173788" y="3752850"/>
          <p14:tracePt t="101248" x="6154738" y="3808413"/>
          <p14:tracePt t="101266" x="6137275" y="3871913"/>
          <p14:tracePt t="101282" x="6137275" y="3917950"/>
          <p14:tracePt t="101298" x="6146800" y="3981450"/>
          <p14:tracePt t="101301" x="6154738" y="4000500"/>
          <p14:tracePt t="101316" x="6210300" y="4064000"/>
          <p14:tracePt t="101332" x="6256338" y="4127500"/>
          <p14:tracePt t="101349" x="6292850" y="4164013"/>
          <p14:tracePt t="101352" x="6300788" y="4173538"/>
          <p14:tracePt t="101367" x="6329363" y="4191000"/>
          <p14:tracePt t="101382" x="6337300" y="4210050"/>
          <p14:tracePt t="101399" x="6356350" y="4219575"/>
          <p14:tracePt t="101416" x="6356350" y="4227513"/>
          <p14:tracePt t="101435" x="6356350" y="4246563"/>
          <p14:tracePt t="101450" x="6356350" y="4256088"/>
          <p14:tracePt t="101465" x="6356350" y="4273550"/>
          <p14:tracePt t="101483" x="6319838" y="4283075"/>
          <p14:tracePt t="101486" x="6300788" y="4300538"/>
          <p14:tracePt t="101499" x="6183313" y="4329113"/>
          <p14:tracePt t="101515" x="6008688" y="4356100"/>
          <p14:tracePt t="101531" x="5826125" y="4356100"/>
          <p14:tracePt t="101534" x="5772150" y="4356100"/>
          <p14:tracePt t="101549" x="5653088" y="4356100"/>
          <p14:tracePt t="101566" x="5589588" y="4337050"/>
          <p14:tracePt t="101582" x="5561013" y="4329113"/>
          <p14:tracePt t="101584" x="5534025" y="4310063"/>
          <p14:tracePt t="101599" x="5507038" y="4300538"/>
          <p14:tracePt t="101616" x="5480050" y="4292600"/>
          <p14:tracePt t="101632" x="5470525" y="4292600"/>
          <p14:tracePt t="101649" x="5461000" y="4283075"/>
          <p14:tracePt t="101668" x="5461000" y="4273550"/>
          <p14:tracePt t="101683" x="5470525" y="4273550"/>
          <p14:tracePt t="101698" x="5480050" y="4273550"/>
          <p14:tracePt t="101715" x="5516563" y="4273550"/>
          <p14:tracePt t="101732" x="5534025" y="4273550"/>
          <p14:tracePt t="101734" x="5561013" y="4273550"/>
          <p14:tracePt t="101748" x="5597525" y="4283075"/>
          <p14:tracePt t="101767" x="5708650" y="4300538"/>
          <p14:tracePt t="101782" x="5835650" y="4337050"/>
          <p14:tracePt t="101800" x="6091238" y="4365625"/>
          <p14:tracePt t="101803" x="6219825" y="4365625"/>
          <p14:tracePt t="101815" x="6483350" y="4346575"/>
          <p14:tracePt t="101831" x="6684963" y="4337050"/>
          <p14:tracePt t="101848" x="6840538" y="4310063"/>
          <p14:tracePt t="101866" x="6940550" y="4300538"/>
          <p14:tracePt t="101882" x="6959600" y="4300538"/>
          <p14:tracePt t="101898" x="6967538" y="4300538"/>
          <p14:tracePt t="101901" x="6977063" y="4300538"/>
          <p14:tracePt t="101922" x="6986588" y="4300538"/>
          <p14:tracePt t="101943" x="6996113" y="4300538"/>
          <p14:tracePt t="101992" x="6977063" y="4300538"/>
          <p14:tracePt t="101999" x="6967538" y="4310063"/>
          <p14:tracePt t="102014" x="6913563" y="4319588"/>
          <p14:tracePt t="102031" x="6794500" y="4346575"/>
          <p14:tracePt t="102049" x="6502400" y="4410075"/>
          <p14:tracePt t="102065" x="6419850" y="4438650"/>
          <p14:tracePt t="102081" x="6310313" y="4456113"/>
          <p14:tracePt t="102084" x="6246813" y="4456113"/>
          <p14:tracePt t="102099" x="6137275" y="4456113"/>
          <p14:tracePt t="102115" x="6037263" y="4456113"/>
          <p14:tracePt t="102133" x="5972175" y="4456113"/>
          <p14:tracePt t="102135" x="5935663" y="4456113"/>
          <p14:tracePt t="102148" x="5908675" y="4456113"/>
          <p14:tracePt t="102165" x="5872163" y="4456113"/>
          <p14:tracePt t="102169" x="5862638" y="4446588"/>
          <p14:tracePt t="102184" x="5835650" y="4446588"/>
          <p14:tracePt t="102199" x="5818188" y="4446588"/>
          <p14:tracePt t="102215" x="5799138" y="4446588"/>
          <p14:tracePt t="102218" x="5789613" y="4446588"/>
          <p14:tracePt t="102233" x="5781675" y="4446588"/>
          <p14:tracePt t="102248" x="5753100" y="4446588"/>
          <p14:tracePt t="102265" x="5745163" y="4446588"/>
          <p14:tracePt t="102268" x="5735638" y="4446588"/>
          <p14:tracePt t="102323" x="5745163" y="4429125"/>
          <p14:tracePt t="102332" x="5789613" y="4392613"/>
          <p14:tracePt t="102339" x="5918200" y="4319588"/>
          <p14:tracePt t="102347" x="6191250" y="4246563"/>
          <p14:tracePt t="102365" x="6967538" y="4117975"/>
          <p14:tracePt t="102382" x="7205663" y="4110038"/>
          <p14:tracePt t="102398" x="7443788" y="4090988"/>
          <p14:tracePt t="102401" x="7561263" y="4090988"/>
          <p14:tracePt t="102416" x="7699375" y="4054475"/>
          <p14:tracePt t="102431" x="7753350" y="4017963"/>
          <p14:tracePt t="102448" x="7780338" y="4008438"/>
          <p14:tracePt t="102451" x="7789863" y="4008438"/>
          <p14:tracePt t="102471" x="7799388" y="4008438"/>
          <p14:tracePt t="102888" x="7789863" y="4008438"/>
          <p14:tracePt t="102901" x="7772400" y="4000500"/>
          <p14:tracePt t="102915" x="7753350" y="4000500"/>
          <p14:tracePt t="102917" x="7716838" y="4000500"/>
          <p14:tracePt t="102931" x="7626350" y="4000500"/>
          <p14:tracePt t="102949" x="7378700" y="4017963"/>
          <p14:tracePt t="102952" x="7251700" y="4044950"/>
          <p14:tracePt t="102965" x="6986588" y="4146550"/>
          <p14:tracePt t="102982" x="6840538" y="4210050"/>
          <p14:tracePt t="102986" x="6794500" y="4227513"/>
          <p14:tracePt t="102998" x="6767513" y="4237038"/>
          <p14:tracePt t="103001" x="6721475" y="4256088"/>
          <p14:tracePt t="103015" x="6667500" y="4283075"/>
          <p14:tracePt t="103031" x="6594475" y="4329113"/>
          <p14:tracePt t="103048" x="6538913" y="4337050"/>
          <p14:tracePt t="103050" x="6529388" y="4346575"/>
          <p14:tracePt t="103065" x="6483350" y="4365625"/>
          <p14:tracePt t="103081" x="6483350" y="4373563"/>
          <p14:tracePt t="103084" x="6465888" y="4373563"/>
          <p14:tracePt t="103099" x="6456363" y="4383088"/>
          <p14:tracePt t="103114" x="6438900" y="4383088"/>
          <p14:tracePt t="103131" x="6429375" y="4392613"/>
          <p14:tracePt t="103149" x="6419850" y="4392613"/>
          <p14:tracePt t="103204" x="6429375" y="4392613"/>
          <p14:tracePt t="103211" x="6465888" y="4392613"/>
          <p14:tracePt t="103219" x="6502400" y="4392613"/>
          <p14:tracePt t="103233" x="6877050" y="4329113"/>
          <p14:tracePt t="103248" x="7451725" y="4127500"/>
          <p14:tracePt t="103265" x="7862888" y="4017963"/>
          <p14:tracePt t="103268" x="7981950" y="3963988"/>
          <p14:tracePt t="103282" x="8101013" y="3927475"/>
          <p14:tracePt t="103298" x="8164513" y="3898900"/>
          <p14:tracePt t="103314" x="8191500" y="3889375"/>
          <p14:tracePt t="103317" x="8191500" y="3881438"/>
          <p14:tracePt t="103331" x="8201025" y="3881438"/>
          <p14:tracePt t="103348" x="8201025" y="3871913"/>
          <p14:tracePt t="103365" x="8210550" y="3871913"/>
          <p14:tracePt t="103423" x="8210550" y="3881438"/>
          <p14:tracePt t="103458" x="8210550" y="3889375"/>
          <p14:tracePt t="103472" x="8210550" y="3898900"/>
          <p14:tracePt t="103482" x="8210550" y="3917950"/>
          <p14:tracePt t="103498" x="8201025" y="3944938"/>
          <p14:tracePt t="103501" x="8201025" y="3954463"/>
          <p14:tracePt t="103514" x="8201025" y="3963988"/>
          <p14:tracePt t="103516" x="8201025" y="3971925"/>
          <p14:tracePt t="103531" x="8201025" y="4000500"/>
          <p14:tracePt t="103547" x="8191500" y="4017963"/>
          <p14:tracePt t="103550" x="8183563" y="4037013"/>
          <p14:tracePt t="103565" x="8174038" y="4054475"/>
          <p14:tracePt t="103581" x="8154988" y="4090988"/>
          <p14:tracePt t="103599" x="8118475" y="4146550"/>
          <p14:tracePt t="103614" x="8081963" y="4173538"/>
          <p14:tracePt t="103631" x="8054975" y="4200525"/>
          <p14:tracePt t="103634" x="8035925" y="4227513"/>
          <p14:tracePt t="103648" x="8008938" y="4246563"/>
          <p14:tracePt t="103664" x="7981950" y="4273550"/>
          <p14:tracePt t="103681" x="7945438" y="4283075"/>
          <p14:tracePt t="103684" x="7935913" y="4300538"/>
          <p14:tracePt t="103699" x="7918450" y="4310063"/>
          <p14:tracePt t="103715" x="7899400" y="4319588"/>
          <p14:tracePt t="103731" x="7881938" y="4329113"/>
          <p14:tracePt t="103748" x="7862888" y="4346575"/>
          <p14:tracePt t="103768" x="7853363" y="4356100"/>
          <p14:tracePt t="103783" x="7845425" y="4356100"/>
          <p14:tracePt t="103798" x="7835900" y="4365625"/>
          <p14:tracePt t="103818" x="7835900" y="4373563"/>
          <p14:tracePt t="105559" x="7808913" y="4383088"/>
          <p14:tracePt t="105569" x="7780338" y="4392613"/>
          <p14:tracePt t="105581" x="7689850" y="4446588"/>
          <p14:tracePt t="105597" x="7561263" y="4492625"/>
          <p14:tracePt t="105615" x="7178675" y="4684713"/>
          <p14:tracePt t="105631" x="6784975" y="4867275"/>
          <p14:tracePt t="105648" x="6383338" y="4986338"/>
          <p14:tracePt t="105651" x="6219825" y="5040313"/>
          <p14:tracePt t="105665" x="5689600" y="5186363"/>
          <p14:tracePt t="105681" x="5241925" y="5305425"/>
          <p14:tracePt t="105686" x="4932363" y="5434013"/>
          <p14:tracePt t="105697" x="4784725" y="5478463"/>
          <p14:tracePt t="105699" x="4638675" y="5524500"/>
          <p14:tracePt t="105714" x="4484688" y="5570538"/>
          <p14:tracePt t="105716" x="4411663" y="5597525"/>
          <p14:tracePt t="105730" x="4210050" y="5697538"/>
          <p14:tracePt t="105749" x="4090988" y="5734050"/>
          <p14:tracePt t="105764" x="4054475" y="5743575"/>
          <p14:tracePt t="105780" x="4017963" y="5780088"/>
          <p14:tracePt t="105798" x="3935413" y="5799138"/>
          <p14:tracePt t="105813" x="3844925" y="5799138"/>
          <p14:tracePt t="105831" x="3771900" y="5780088"/>
          <p14:tracePt t="105833" x="3716338" y="5770563"/>
          <p14:tracePt t="105848" x="3570288" y="5716588"/>
          <p14:tracePt t="105864" x="3379788" y="5634038"/>
          <p14:tracePt t="105880" x="3195638" y="5551488"/>
          <p14:tracePt t="105883" x="3114675" y="5514975"/>
          <p14:tracePt t="105898" x="3005138" y="5451475"/>
          <p14:tracePt t="105914" x="2959100" y="5434013"/>
          <p14:tracePt t="105918" x="2932113" y="5424488"/>
          <p14:tracePt t="105932" x="2903538" y="5405438"/>
          <p14:tracePt t="105948" x="2886075" y="5378450"/>
          <p14:tracePt t="105963" x="2867025" y="5360988"/>
          <p14:tracePt t="105981" x="2849563" y="5341938"/>
          <p14:tracePt t="105997" x="2849563" y="5332413"/>
          <p14:tracePt t="106013" x="2849563" y="5305425"/>
          <p14:tracePt t="106411" x="2840038" y="5295900"/>
          <p14:tracePt t="106420" x="2822575" y="5287963"/>
          <p14:tracePt t="106429" x="2794000" y="5268913"/>
          <p14:tracePt t="106432" x="2767013" y="5251450"/>
          <p14:tracePt t="106448" x="2713038" y="5241925"/>
          <p14:tracePt t="106464" x="2676525" y="5222875"/>
          <p14:tracePt t="106467" x="2647950" y="5222875"/>
          <p14:tracePt t="106481" x="2640013" y="5214938"/>
          <p14:tracePt t="106497" x="2620963" y="5214938"/>
          <p14:tracePt t="106513" x="2603500" y="5214938"/>
          <p14:tracePt t="106532" x="2584450" y="5205413"/>
          <p14:tracePt t="106552" x="2566988" y="5205413"/>
          <p14:tracePt t="106580" x="2557463" y="5205413"/>
          <p14:tracePt t="106594" x="2547938" y="5205413"/>
          <p14:tracePt t="106601" x="2538413" y="5205413"/>
          <p14:tracePt t="106622" x="2530475" y="5205413"/>
          <p14:tracePt t="106643" x="2520950" y="5205413"/>
          <p14:tracePt t="106679" x="2511425" y="5205413"/>
          <p14:tracePt t="106764" x="2511425" y="5195888"/>
          <p14:tracePt t="106791" x="2511425" y="5186363"/>
          <p14:tracePt t="106826" x="2511425" y="5178425"/>
          <p14:tracePt t="106848" x="2511425" y="5168900"/>
          <p14:tracePt t="106869" x="2511425" y="5159375"/>
          <p14:tracePt t="106897" x="2511425" y="5149850"/>
          <p14:tracePt t="106911" x="2511425" y="5141913"/>
          <p14:tracePt t="106918" x="2511425" y="5132388"/>
          <p14:tracePt t="106931" x="2511425" y="5122863"/>
          <p14:tracePt t="106933" x="2511425" y="5113338"/>
          <p14:tracePt t="106947" x="2511425" y="5095875"/>
          <p14:tracePt t="106963" x="2501900" y="5076825"/>
          <p14:tracePt t="106980" x="2493963" y="5059363"/>
          <p14:tracePt t="106982" x="2493963" y="5049838"/>
          <p14:tracePt t="106998" x="2484438" y="5040313"/>
          <p14:tracePt t="107013" x="2474913" y="5013325"/>
          <p14:tracePt t="107016" x="2465388" y="5003800"/>
          <p14:tracePt t="107031" x="2447925" y="4976813"/>
          <p14:tracePt t="107047" x="2411413" y="4940300"/>
          <p14:tracePt t="107063" x="2365375" y="4913313"/>
          <p14:tracePt t="107066" x="2346325" y="4903788"/>
          <p14:tracePt t="107081" x="2338388" y="4884738"/>
          <p14:tracePt t="107096" x="2328863" y="4876800"/>
          <p14:tracePt t="107114" x="2301875" y="4876800"/>
          <p14:tracePt t="107130" x="2282825" y="4867275"/>
          <p14:tracePt t="107147" x="2265363" y="4848225"/>
          <p14:tracePt t="107151" x="2246313" y="4848225"/>
          <p14:tracePt t="107164" x="2236788" y="4848225"/>
          <p14:tracePt t="107166" x="2228850" y="4840288"/>
          <p14:tracePt t="107180" x="2209800" y="4830763"/>
          <p14:tracePt t="107197" x="2182813" y="4821238"/>
          <p14:tracePt t="107215" x="2173288" y="4821238"/>
          <p14:tracePt t="107229" x="2163763" y="4811713"/>
          <p14:tracePt t="107247" x="2155825" y="4811713"/>
          <p14:tracePt t="107250" x="2146300" y="4811713"/>
          <p14:tracePt t="107264" x="2136775" y="4811713"/>
          <p14:tracePt t="107280" x="2127250" y="4811713"/>
          <p14:tracePt t="107296" x="2109788" y="4811713"/>
          <p14:tracePt t="107299" x="2100263" y="4811713"/>
          <p14:tracePt t="107315" x="2082800" y="4811713"/>
          <p14:tracePt t="107330" x="2073275" y="4811713"/>
          <p14:tracePt t="107348" x="2054225" y="4821238"/>
          <p14:tracePt t="107364" x="2036763" y="4830763"/>
          <p14:tracePt t="107380" x="2027238" y="4830763"/>
          <p14:tracePt t="107398" x="2009775" y="4840288"/>
          <p14:tracePt t="107413" x="2009775" y="4848225"/>
          <p14:tracePt t="107430" x="2000250" y="4857750"/>
          <p14:tracePt t="107461" x="2000250" y="4867275"/>
          <p14:tracePt t="107468" x="2000250" y="4876800"/>
          <p14:tracePt t="107482" x="2000250" y="4884738"/>
          <p14:tracePt t="107503" x="2000250" y="4894263"/>
          <p14:tracePt t="107545" x="2000250" y="4903788"/>
          <p14:tracePt t="107587" x="2009775" y="4903788"/>
          <p14:tracePt t="107609" x="2017713" y="4903788"/>
          <p14:tracePt t="107630" x="2027238" y="4903788"/>
          <p14:tracePt t="107722" x="2017713" y="4903788"/>
          <p14:tracePt t="107735" x="2009775" y="4894263"/>
          <p14:tracePt t="107749" x="2009775" y="4884738"/>
          <p14:tracePt t="107764" x="2000250" y="4884738"/>
          <p14:tracePt t="107778" x="1990725" y="4884738"/>
          <p14:tracePt t="107785" x="1981200" y="4884738"/>
          <p14:tracePt t="107799" x="1973263" y="4884738"/>
          <p14:tracePt t="107815" x="1963738" y="4884738"/>
          <p14:tracePt t="107829" x="1954213" y="4884738"/>
          <p14:tracePt t="107847" x="1944688" y="4884738"/>
          <p14:tracePt t="107864" x="1936750" y="4884738"/>
          <p14:tracePt t="107884" x="1927225" y="4884738"/>
          <p14:tracePt t="107912" x="1917700" y="4884738"/>
          <p14:tracePt t="107925" x="1908175" y="4884738"/>
          <p14:tracePt t="107954" x="1900238" y="4884738"/>
          <p14:tracePt t="107975" x="1890713" y="4884738"/>
          <p14:tracePt t="107989" x="1881188" y="4884738"/>
          <p14:tracePt t="108003" x="1871663" y="4884738"/>
          <p14:tracePt t="108018" x="1863725" y="4884738"/>
          <p14:tracePt t="108031" x="1863725" y="4876800"/>
          <p14:tracePt t="108052" x="1854200" y="4867275"/>
          <p14:tracePt t="108102" x="1854200" y="4857750"/>
          <p14:tracePt t="108123" x="1854200" y="4848225"/>
          <p14:tracePt t="108144" x="1871663" y="4840288"/>
          <p14:tracePt t="108158" x="1900238" y="4840288"/>
          <p14:tracePt t="108166" x="1908175" y="4840288"/>
          <p14:tracePt t="108180" x="1944688" y="4830763"/>
          <p14:tracePt t="108196" x="1981200" y="4830763"/>
          <p14:tracePt t="108213" x="2009775" y="4830763"/>
          <p14:tracePt t="108216" x="2017713" y="4830763"/>
          <p14:tracePt t="108230" x="2054225" y="4830763"/>
          <p14:tracePt t="108247" x="2090738" y="4830763"/>
          <p14:tracePt t="108250" x="2109788" y="4830763"/>
          <p14:tracePt t="108264" x="2146300" y="4830763"/>
          <p14:tracePt t="108280" x="2192338" y="4830763"/>
          <p14:tracePt t="108296" x="2228850" y="4830763"/>
          <p14:tracePt t="108314" x="2273300" y="4830763"/>
          <p14:tracePt t="108329" x="2292350" y="4840288"/>
          <p14:tracePt t="108347" x="2309813" y="4840288"/>
          <p14:tracePt t="108349" x="2319338" y="4840288"/>
          <p14:tracePt t="108363" x="2328863" y="4840288"/>
          <p14:tracePt t="108380" x="2338388" y="4840288"/>
          <p14:tracePt t="108397" x="2355850" y="4840288"/>
          <p14:tracePt t="108414" x="2365375" y="4840288"/>
          <p14:tracePt t="108429" x="2374900" y="4840288"/>
          <p14:tracePt t="108447" x="2382838" y="4840288"/>
          <p14:tracePt t="108463" x="2392363" y="4840288"/>
          <p14:tracePt t="108518" x="2401888" y="4840288"/>
          <p14:tracePt t="108532" x="2411413" y="4840288"/>
          <p14:tracePt t="108539" x="2411413" y="4848225"/>
          <p14:tracePt t="108547" x="2419350" y="4848225"/>
          <p14:tracePt t="108563" x="2428875" y="4848225"/>
          <p14:tracePt t="108580" x="2438400" y="4848225"/>
          <p14:tracePt t="108597" x="2438400" y="4857750"/>
          <p14:tracePt t="108612" x="2447925" y="4867275"/>
          <p14:tracePt t="108631" x="2447925" y="4876800"/>
          <p14:tracePt t="108646" x="2457450" y="4876800"/>
          <p14:tracePt t="108663" x="2465388" y="4876800"/>
          <p14:tracePt t="108666" x="2465388" y="4884738"/>
          <p14:tracePt t="108680" x="2474913" y="4884738"/>
          <p14:tracePt t="108696" x="2484438" y="4884738"/>
          <p14:tracePt t="108715" x="2493963" y="4884738"/>
          <p14:tracePt t="108737" x="2501900" y="4884738"/>
          <p14:tracePt t="108792" x="2511425" y="4884738"/>
          <p14:tracePt t="108814" x="2520950" y="4884738"/>
          <p14:tracePt t="108835" x="2530475" y="4884738"/>
          <p14:tracePt t="108842" x="2538413" y="4884738"/>
          <p14:tracePt t="108856" x="2547938" y="4884738"/>
          <p14:tracePt t="108877" x="2557463" y="4884738"/>
          <p14:tracePt t="108898" x="2566988" y="4884738"/>
          <p14:tracePt t="108927" x="2574925" y="4884738"/>
          <p14:tracePt t="108948" x="2584450" y="4884738"/>
          <p14:tracePt t="108969" x="2593975" y="4884738"/>
          <p14:tracePt t="109004" x="2603500" y="4884738"/>
          <p14:tracePt t="109025" x="2603500" y="4876800"/>
          <p14:tracePt t="109223" x="2603500" y="4867275"/>
          <p14:tracePt t="109243" x="2611438" y="4857750"/>
          <p14:tracePt t="109286" x="2611438" y="4848225"/>
          <p14:tracePt t="109300" x="2620963" y="4840288"/>
          <p14:tracePt t="109321" x="2640013" y="4830763"/>
          <p14:tracePt t="109330" x="2640013" y="4821238"/>
          <p14:tracePt t="109349" x="2647950" y="4811713"/>
          <p14:tracePt t="109370" x="2657475" y="4803775"/>
          <p14:tracePt t="109413" x="2657475" y="4794250"/>
          <p14:tracePt t="109427" x="2657475" y="4784725"/>
          <p14:tracePt t="109434" x="2657475" y="4775200"/>
          <p14:tracePt t="109446" x="2647950" y="4775200"/>
          <p14:tracePt t="109448" x="2647950" y="4767263"/>
          <p14:tracePt t="109463" x="2620963" y="4757738"/>
          <p14:tracePt t="109479" x="2603500" y="4748213"/>
          <p14:tracePt t="109496" x="2547938" y="4730750"/>
          <p14:tracePt t="109498" x="2530475" y="4730750"/>
          <p14:tracePt t="109513" x="2474913" y="4721225"/>
          <p14:tracePt t="109529" x="2438400" y="4721225"/>
          <p14:tracePt t="109533" x="2411413" y="4721225"/>
          <p14:tracePt t="109547" x="2392363" y="4721225"/>
          <p14:tracePt t="109563" x="2374900" y="4721225"/>
          <p14:tracePt t="109580" x="2355850" y="4721225"/>
          <p14:tracePt t="109597" x="2346325" y="4721225"/>
          <p14:tracePt t="109599" x="2338388" y="4721225"/>
          <p14:tracePt t="109612" x="2328863" y="4721225"/>
          <p14:tracePt t="109631" x="2319338" y="4721225"/>
          <p14:tracePt t="109666" x="2328863" y="4721225"/>
          <p14:tracePt t="109673" x="2338388" y="4721225"/>
          <p14:tracePt t="109681" x="2346325" y="4730750"/>
          <p14:tracePt t="109695" x="2365375" y="4738688"/>
          <p14:tracePt t="109712" x="2401888" y="4767263"/>
          <p14:tracePt t="109730" x="2428875" y="4775200"/>
          <p14:tracePt t="109746" x="2447925" y="4784725"/>
          <p14:tracePt t="109762" x="2465388" y="4794250"/>
          <p14:tracePt t="109765" x="2474913" y="4794250"/>
          <p14:tracePt t="109780" x="2484438" y="4794250"/>
          <p14:tracePt t="109796" x="2501900" y="4811713"/>
          <p14:tracePt t="109813" x="2511425" y="4811713"/>
          <p14:tracePt t="109815" x="2520950" y="4811713"/>
          <p14:tracePt t="109829" x="2520950" y="4821238"/>
          <p14:tracePt t="109832" x="2530475" y="4821238"/>
          <p14:tracePt t="109846" x="2547938" y="4821238"/>
          <p14:tracePt t="109849" x="2557463" y="4830763"/>
          <p14:tracePt t="109870" x="2574925" y="4830763"/>
          <p14:tracePt t="109899" x="2584450" y="4830763"/>
          <p14:tracePt t="109916" x="2593975" y="4830763"/>
          <p14:tracePt t="109933" x="2603500" y="4830763"/>
          <p14:tracePt t="109955" x="2611438" y="4830763"/>
          <p14:tracePt t="109976" x="2620963" y="4830763"/>
          <p14:tracePt t="110025" x="2630488" y="4830763"/>
          <p14:tracePt t="110054" x="2640013" y="4830763"/>
          <p14:tracePt t="110068" x="2647950" y="4830763"/>
          <p14:tracePt t="110082" x="2657475" y="4830763"/>
          <p14:tracePt t="110103" x="2676525" y="4830763"/>
          <p14:tracePt t="110118" x="2684463" y="4830763"/>
          <p14:tracePt t="110132" x="2693988" y="4830763"/>
          <p14:tracePt t="110147" x="2703513" y="4821238"/>
          <p14:tracePt t="110153" x="2713038" y="4821238"/>
          <p14:tracePt t="110161" x="2720975" y="4821238"/>
          <p14:tracePt t="110179" x="2740025" y="4811713"/>
          <p14:tracePt t="110196" x="2749550" y="4803775"/>
          <p14:tracePt t="110213" x="2757488" y="4803775"/>
          <p14:tracePt t="110216" x="2767013" y="4803775"/>
          <p14:tracePt t="110230" x="2776538" y="4803775"/>
          <p14:tracePt t="110246" x="2786063" y="4803775"/>
          <p14:tracePt t="110262" x="2794000" y="4803775"/>
          <p14:tracePt t="110293" x="2803525" y="4803775"/>
          <p14:tracePt t="110342" x="2813050" y="4803775"/>
          <p14:tracePt t="110434" x="2822575" y="4803775"/>
          <p14:tracePt t="110511" x="2830513" y="4803775"/>
          <p14:tracePt t="110526" x="2840038" y="4803775"/>
          <p14:tracePt t="110554" x="2840038" y="4794250"/>
          <p14:tracePt t="110562" x="2849563" y="4794250"/>
          <p14:tracePt t="111279" x="2876550" y="4794250"/>
          <p14:tracePt t="111287" x="2932113" y="4784725"/>
          <p14:tracePt t="111295" x="2949575" y="4784725"/>
          <p14:tracePt t="111312" x="2976563" y="4775200"/>
          <p14:tracePt t="111315" x="2995613" y="4775200"/>
          <p14:tracePt t="111330" x="3005138" y="4775200"/>
          <p14:tracePt t="111345" x="3013075" y="4775200"/>
          <p14:tracePt t="111371" x="3022600" y="4775200"/>
          <p14:tracePt t="111400" x="3032125" y="4775200"/>
          <p14:tracePt t="111420" x="3041650" y="4775200"/>
          <p14:tracePt t="111441" x="3049588" y="4775200"/>
          <p14:tracePt t="111455" x="3068638" y="4775200"/>
          <p14:tracePt t="111463" x="3078163" y="4767263"/>
          <p14:tracePt t="111479" x="3132138" y="4757738"/>
          <p14:tracePt t="111495" x="3251200" y="4748213"/>
          <p14:tracePt t="111498" x="3343275" y="4738688"/>
          <p14:tracePt t="111514" x="3516313" y="4721225"/>
          <p14:tracePt t="111528" x="3625850" y="4711700"/>
          <p14:tracePt t="111546" x="3725863" y="4711700"/>
          <p14:tracePt t="111548" x="3752850" y="4711700"/>
          <p14:tracePt t="111562" x="3854450" y="4711700"/>
          <p14:tracePt t="111579" x="3908425" y="4711700"/>
          <p14:tracePt t="111596" x="3971925" y="4711700"/>
          <p14:tracePt t="111598" x="4000500" y="4711700"/>
          <p14:tracePt t="111613" x="4037013" y="4711700"/>
          <p14:tracePt t="111629" x="4083050" y="4711700"/>
          <p14:tracePt t="111632" x="4090988" y="4711700"/>
          <p14:tracePt t="111647" x="4110038" y="4711700"/>
          <p14:tracePt t="111662" x="4164013" y="4721225"/>
          <p14:tracePt t="111679" x="4183063" y="4730750"/>
          <p14:tracePt t="111681" x="4200525" y="4730750"/>
          <p14:tracePt t="111696" x="4237038" y="4748213"/>
          <p14:tracePt t="111712" x="4292600" y="4767263"/>
          <p14:tracePt t="111728" x="4329113" y="4775200"/>
          <p14:tracePt t="111731" x="4356100" y="4794250"/>
          <p14:tracePt t="111746" x="4402138" y="4803775"/>
          <p14:tracePt t="111762" x="4502150" y="4840288"/>
          <p14:tracePt t="111779" x="4675188" y="4876800"/>
          <p14:tracePt t="111780" x="4794250" y="4894263"/>
          <p14:tracePt t="111795" x="5105400" y="4940300"/>
          <p14:tracePt t="111812" x="5397500" y="4940300"/>
          <p14:tracePt t="111814" x="5580063" y="4940300"/>
          <p14:tracePt t="111828" x="5726113" y="4940300"/>
          <p14:tracePt t="111829" x="5835650" y="4930775"/>
          <p14:tracePt t="111844" x="6054725" y="4903788"/>
          <p14:tracePt t="111861" x="6264275" y="4848225"/>
          <p14:tracePt t="111864" x="6329363" y="4830763"/>
          <p14:tracePt t="111879" x="6502400" y="4784725"/>
          <p14:tracePt t="111895" x="6584950" y="4775200"/>
          <p14:tracePt t="111912" x="6638925" y="4775200"/>
          <p14:tracePt t="111915" x="6657975" y="4775200"/>
          <p14:tracePt t="111929" x="6694488" y="4775200"/>
          <p14:tracePt t="111946" x="6704013" y="4775200"/>
          <p14:tracePt t="111962" x="6721475" y="4775200"/>
          <p14:tracePt t="111964" x="6731000" y="4775200"/>
          <p14:tracePt t="111979" x="6740525" y="4775200"/>
          <p14:tracePt t="111995" x="6748463" y="4767263"/>
          <p14:tracePt t="112013" x="6777038" y="4767263"/>
          <p14:tracePt t="112028" x="6813550" y="4757738"/>
          <p14:tracePt t="112045" x="6831013" y="4757738"/>
          <p14:tracePt t="112048" x="6850063" y="4757738"/>
          <p14:tracePt t="112063" x="6886575" y="4748213"/>
          <p14:tracePt t="112078" x="6913563" y="4748213"/>
          <p14:tracePt t="112095" x="6959600" y="4748213"/>
          <p14:tracePt t="112098" x="6967538" y="4748213"/>
          <p14:tracePt t="112113" x="6977063" y="4748213"/>
          <p14:tracePt t="112129" x="6996113" y="4748213"/>
          <p14:tracePt t="112132" x="7004050" y="4748213"/>
          <p14:tracePt t="112146" x="7023100" y="4748213"/>
          <p14:tracePt t="112162" x="7032625" y="4748213"/>
          <p14:tracePt t="112178" x="7040563" y="4748213"/>
          <p14:tracePt t="112195" x="7050088" y="4748213"/>
          <p14:tracePt t="112211" x="7059613" y="4748213"/>
          <p14:tracePt t="112228" x="7069138" y="4748213"/>
          <p14:tracePt t="112259" x="7077075" y="4748213"/>
          <p14:tracePt t="112344" x="7059613" y="4748213"/>
          <p14:tracePt t="112365" x="7040563" y="4748213"/>
          <p14:tracePt t="112386" x="7032625" y="4748213"/>
          <p14:tracePt t="112393" x="7023100" y="4748213"/>
          <p14:tracePt t="112428" x="7004050" y="4748213"/>
          <p14:tracePt t="112449" x="6986588" y="4748213"/>
          <p14:tracePt t="112456" x="6977063" y="4748213"/>
          <p14:tracePt t="112471" x="6967538" y="4748213"/>
          <p14:tracePt t="112479" x="6959600" y="4748213"/>
          <p14:tracePt t="112495" x="6913563" y="4748213"/>
          <p14:tracePt t="112498" x="6886575" y="4748213"/>
          <p14:tracePt t="112513" x="6740525" y="4767263"/>
          <p14:tracePt t="112529" x="6456363" y="4767263"/>
          <p14:tracePt t="112545" x="5972175" y="4784725"/>
          <p14:tracePt t="112563" x="5287963" y="4794250"/>
          <p14:tracePt t="112578" x="4830763" y="4848225"/>
          <p14:tracePt t="112595" x="4565650" y="4876800"/>
          <p14:tracePt t="112598" x="4419600" y="4876800"/>
          <p14:tracePt t="112612" x="4219575" y="4903788"/>
          <p14:tracePt t="112628" x="4017963" y="4922838"/>
          <p14:tracePt t="112646" x="3844925" y="4949825"/>
          <p14:tracePt t="112648" x="3798888" y="4959350"/>
          <p14:tracePt t="112662" x="3744913" y="4976813"/>
          <p14:tracePt t="112678" x="3689350" y="4976813"/>
          <p14:tracePt t="112695" x="3662363" y="4986338"/>
          <p14:tracePt t="112697" x="3652838" y="4986338"/>
          <p14:tracePt t="112711" x="3606800" y="4986338"/>
          <p14:tracePt t="112728" x="3562350" y="4995863"/>
          <p14:tracePt t="112731" x="3552825" y="4995863"/>
          <p14:tracePt t="112746" x="3506788" y="4995863"/>
          <p14:tracePt t="112761" x="3479800" y="5003800"/>
          <p14:tracePt t="112778" x="3433763" y="5003800"/>
          <p14:tracePt t="112781" x="3424238" y="5013325"/>
          <p14:tracePt t="112795" x="3416300" y="5013325"/>
          <p14:tracePt t="112796" x="3406775" y="5013325"/>
          <p14:tracePt t="112811" x="3397250" y="5013325"/>
          <p14:tracePt t="112828" x="3387725" y="5013325"/>
          <p14:tracePt t="112831" x="3379788" y="5013325"/>
          <p14:tracePt t="112846" x="3370263" y="5013325"/>
          <p14:tracePt t="112865" x="3360738" y="5013325"/>
          <p14:tracePt t="112894" x="3370263" y="5003800"/>
          <p14:tracePt t="112901" x="3387725" y="5003800"/>
          <p14:tracePt t="112912" x="3416300" y="4995863"/>
          <p14:tracePt t="112914" x="3460750" y="4967288"/>
          <p14:tracePt t="112930" x="3552825" y="4949825"/>
          <p14:tracePt t="112945" x="3616325" y="4913313"/>
          <p14:tracePt t="112961" x="3689350" y="4903788"/>
          <p14:tracePt t="112964" x="3698875" y="4903788"/>
          <p14:tracePt t="112978" x="3771900" y="4894263"/>
          <p14:tracePt t="112994" x="3835400" y="4894263"/>
          <p14:tracePt t="113012" x="3944938" y="4894263"/>
          <p14:tracePt t="113014" x="4073525" y="4876800"/>
          <p14:tracePt t="113028" x="4302125" y="4840288"/>
          <p14:tracePt t="113045" x="4538663" y="4811713"/>
          <p14:tracePt t="113061" x="4830763" y="4811713"/>
          <p14:tracePt t="113063" x="5032375" y="4811713"/>
          <p14:tracePt t="113078" x="5324475" y="4794250"/>
          <p14:tracePt t="113094" x="5597525" y="4767263"/>
          <p14:tracePt t="113112" x="5991225" y="4721225"/>
          <p14:tracePt t="113128" x="6154738" y="4711700"/>
          <p14:tracePt t="113146" x="6256338" y="4702175"/>
          <p14:tracePt t="113148" x="6283325" y="4702175"/>
          <p14:tracePt t="113162" x="6319838" y="4702175"/>
          <p14:tracePt t="113179" x="6329363" y="4694238"/>
          <p14:tracePt t="113195" x="6337300" y="4694238"/>
          <p14:tracePt t="113198" x="6346825" y="4694238"/>
          <p14:tracePt t="113224" x="6356350" y="4694238"/>
          <p14:tracePt t="113274" x="6365875" y="4684713"/>
          <p14:tracePt t="113281" x="6373813" y="4684713"/>
          <p14:tracePt t="113296" x="6392863" y="4684713"/>
          <p14:tracePt t="113317" x="6402388" y="4684713"/>
          <p14:tracePt t="113327" x="6410325" y="4684713"/>
          <p14:tracePt t="113346" x="6419850" y="4684713"/>
          <p14:tracePt t="113394" x="6429375" y="4684713"/>
          <p14:tracePt t="113401" x="6438900" y="4684713"/>
          <p14:tracePt t="113415" x="6446838" y="4694238"/>
          <p14:tracePt t="113429" x="6465888" y="4702175"/>
          <p14:tracePt t="113445" x="6511925" y="4721225"/>
          <p14:tracePt t="113461" x="6529388" y="4730750"/>
          <p14:tracePt t="113464" x="6548438" y="4738688"/>
          <p14:tracePt t="113479" x="6575425" y="4748213"/>
          <p14:tracePt t="113496" x="6594475" y="4757738"/>
          <p14:tracePt t="113511" x="6611938" y="4757738"/>
          <p14:tracePt t="113514" x="6621463" y="4757738"/>
          <p14:tracePt t="113530" x="6638925" y="4767263"/>
          <p14:tracePt t="113546" x="6648450" y="4767263"/>
          <p14:tracePt t="113549" x="6657975" y="4775200"/>
          <p14:tracePt t="113561" x="6667500" y="4775200"/>
          <p14:tracePt t="113578" x="6675438" y="4784725"/>
          <p14:tracePt t="113581" x="6684963" y="4784725"/>
          <p14:tracePt t="113599" x="6684963" y="4794250"/>
          <p14:tracePt t="113619" x="6694488" y="4794250"/>
          <p14:tracePt t="113640" x="6704013" y="4794250"/>
          <p14:tracePt t="113662" x="6711950" y="4794250"/>
          <p14:tracePt t="113683" x="6721475" y="4794250"/>
          <p14:tracePt t="113711" x="6731000" y="4794250"/>
          <p14:tracePt t="113725" x="6740525" y="4794250"/>
          <p14:tracePt t="113747" x="6748463" y="4794250"/>
          <p14:tracePt t="113753" x="6757988" y="4794250"/>
          <p14:tracePt t="113763" x="6767513" y="4784725"/>
          <p14:tracePt t="113779" x="6804025" y="4784725"/>
          <p14:tracePt t="113781" x="6831013" y="4767263"/>
          <p14:tracePt t="113795" x="6850063" y="4767263"/>
          <p14:tracePt t="113796" x="6867525" y="4767263"/>
          <p14:tracePt t="113811" x="6904038" y="4767263"/>
          <p14:tracePt t="113828" x="6923088" y="4767263"/>
          <p14:tracePt t="113831" x="6931025" y="4767263"/>
          <p14:tracePt t="113845" x="6950075" y="4767263"/>
          <p14:tracePt t="113861" x="6959600" y="4767263"/>
          <p14:tracePt t="113877" x="6977063" y="4767263"/>
          <p14:tracePt t="113916" x="6967538" y="4767263"/>
          <p14:tracePt t="113922" x="6959600" y="4767263"/>
          <p14:tracePt t="113930" x="6940550" y="4757738"/>
          <p14:tracePt t="113945" x="6923088" y="4757738"/>
          <p14:tracePt t="113963" x="6894513" y="4748213"/>
          <p14:tracePt t="113978" x="6867525" y="4748213"/>
          <p14:tracePt t="113994" x="6850063" y="4748213"/>
          <p14:tracePt t="114011" x="6840538" y="4748213"/>
          <p14:tracePt t="114013" x="6831013" y="4748213"/>
          <p14:tracePt t="114028" x="6821488" y="4748213"/>
          <p14:tracePt t="114044" x="6813550" y="4748213"/>
          <p14:tracePt t="114061" x="6804025" y="4748213"/>
          <p14:tracePt t="114078" x="6794500" y="4748213"/>
          <p14:tracePt t="114111" x="6804025" y="4748213"/>
          <p14:tracePt t="114125" x="6821488" y="4757738"/>
          <p14:tracePt t="114133" x="6821488" y="4767263"/>
          <p14:tracePt t="114143" x="6840538" y="4775200"/>
          <p14:tracePt t="114162" x="6894513" y="4784725"/>
          <p14:tracePt t="114178" x="6940550" y="4784725"/>
          <p14:tracePt t="114193" x="6977063" y="4784725"/>
          <p14:tracePt t="114211" x="7032625" y="4784725"/>
          <p14:tracePt t="114228" x="7050088" y="4784725"/>
          <p14:tracePt t="114245" x="7059613" y="4775200"/>
          <p14:tracePt t="114248" x="7069138" y="4775200"/>
          <p14:tracePt t="114261" x="7077075" y="4767263"/>
          <p14:tracePt t="114278" x="7077075" y="4757738"/>
          <p14:tracePt t="114296" x="7077075" y="4748213"/>
          <p14:tracePt t="114311" x="7050088" y="4721225"/>
          <p14:tracePt t="114327" x="6959600" y="4684713"/>
          <p14:tracePt t="114345" x="6767513" y="4657725"/>
          <p14:tracePt t="114361" x="6711950" y="4657725"/>
          <p14:tracePt t="114377" x="6684963" y="4657725"/>
          <p14:tracePt t="114380" x="6667500" y="4657725"/>
          <p14:tracePt t="114395" x="6657975" y="4657725"/>
          <p14:tracePt t="114411" x="6648450" y="4657725"/>
          <p14:tracePt t="114427" x="6638925" y="4657725"/>
          <p14:tracePt t="114444" x="6638925" y="4665663"/>
          <p14:tracePt t="114461" x="6630988" y="4675188"/>
          <p14:tracePt t="114479" x="6638925" y="4694238"/>
          <p14:tracePt t="114494" x="6648450" y="4694238"/>
          <p14:tracePt t="114511" x="6675438" y="4721225"/>
          <p14:tracePt t="114514" x="6694488" y="4721225"/>
          <p14:tracePt t="114529" x="6721475" y="4730750"/>
          <p14:tracePt t="114544" x="6740525" y="4738688"/>
          <p14:tracePt t="114562" x="6748463" y="4738688"/>
          <p14:tracePt t="114564" x="6757988" y="4738688"/>
          <p14:tracePt t="114578" x="6767513" y="4738688"/>
          <p14:tracePt t="114595" x="6777038" y="4748213"/>
          <p14:tracePt t="114611" x="6784975" y="4748213"/>
          <p14:tracePt t="114628" x="6784975" y="4757738"/>
          <p14:tracePt t="114644" x="6794500" y="4757738"/>
          <p14:tracePt t="114683" x="6784975" y="4757738"/>
          <p14:tracePt t="114697" x="6767513" y="4757738"/>
          <p14:tracePt t="114718" x="6767513" y="4767263"/>
          <p14:tracePt t="114726" x="6757988" y="4767263"/>
          <p14:tracePt t="114739" x="6757988" y="4775200"/>
          <p14:tracePt t="114747" x="6748463" y="4775200"/>
          <p14:tracePt t="114762" x="6748463" y="4784725"/>
          <p14:tracePt t="114777" x="6757988" y="4784725"/>
          <p14:tracePt t="114794" x="6757988" y="4794250"/>
          <p14:tracePt t="114797" x="6767513" y="4794250"/>
          <p14:tracePt t="114811" x="6794500" y="4803775"/>
          <p14:tracePt t="114828" x="6831013" y="4803775"/>
          <p14:tracePt t="114832" x="6850063" y="4803775"/>
          <p14:tracePt t="114846" x="6867525" y="4803775"/>
          <p14:tracePt t="114861" x="6877050" y="4803775"/>
          <p14:tracePt t="114877" x="6894513" y="4803775"/>
          <p14:tracePt t="114880" x="6904038" y="4803775"/>
          <p14:tracePt t="114894" x="6913563" y="4803775"/>
          <p14:tracePt t="114924" x="6923088" y="4803775"/>
          <p14:tracePt t="114951" x="6923088" y="4811713"/>
          <p14:tracePt t="114986" x="6913563" y="4821238"/>
          <p14:tracePt t="114995" x="6904038" y="4821238"/>
          <p14:tracePt t="115007" x="6894513" y="4821238"/>
          <p14:tracePt t="115015" x="6886575" y="4830763"/>
          <p14:tracePt t="115029" x="6877050" y="4830763"/>
          <p14:tracePt t="115044" x="6877050" y="4840288"/>
          <p14:tracePt t="115060" x="6867525" y="4848225"/>
          <p14:tracePt t="115177" x="6877050" y="4848225"/>
          <p14:tracePt t="115205" x="6886575" y="4848225"/>
          <p14:tracePt t="115233" x="6894513" y="4848225"/>
          <p14:tracePt t="115776" x="6886575" y="4848225"/>
          <p14:tracePt t="115789" x="6867525" y="4848225"/>
          <p14:tracePt t="115797" x="6858000" y="4848225"/>
          <p14:tracePt t="115812" x="6850063" y="4848225"/>
          <p14:tracePt t="115832" x="6840538" y="4848225"/>
          <p14:tracePt t="115846" x="6831013" y="4848225"/>
          <p14:tracePt t="115861" x="6821488" y="4848225"/>
          <p14:tracePt t="115896" x="6813550" y="4848225"/>
          <p14:tracePt t="115916" x="6804025" y="4848225"/>
          <p14:tracePt t="115937" x="6794500" y="4848225"/>
          <p14:tracePt t="116016" x="6804025" y="4848225"/>
          <p14:tracePt t="116022" x="6813550" y="4848225"/>
          <p14:tracePt t="116029" x="6821488" y="4848225"/>
          <p14:tracePt t="116045" x="6858000" y="4840288"/>
          <p14:tracePt t="116061" x="6904038" y="4830763"/>
          <p14:tracePt t="116064" x="6940550" y="4821238"/>
          <p14:tracePt t="116078" x="6996113" y="4803775"/>
          <p14:tracePt t="116094" x="7059613" y="4767263"/>
          <p14:tracePt t="116111" x="7069138" y="4757738"/>
          <p14:tracePt t="116114" x="7086600" y="4757738"/>
          <p14:tracePt t="116128" x="7096125" y="4748213"/>
          <p14:tracePt t="116144" x="7113588" y="4748213"/>
          <p14:tracePt t="116163" x="7123113" y="4738688"/>
          <p14:tracePt t="116178" x="7123113" y="4711700"/>
          <p14:tracePt t="116194" x="7123113" y="4694238"/>
          <p14:tracePt t="116210" x="7123113" y="4684713"/>
          <p14:tracePt t="116213" x="7123113" y="4665663"/>
          <p14:tracePt t="116228" x="7113588" y="4657725"/>
          <p14:tracePt t="116244" x="7113588" y="4638675"/>
          <p14:tracePt t="116262" x="7113588" y="4611688"/>
          <p14:tracePt t="116278" x="7113588" y="4592638"/>
          <p14:tracePt t="116294" x="7113588" y="4556125"/>
          <p14:tracePt t="116297" x="7113588" y="4529138"/>
          <p14:tracePt t="116311" x="7113588" y="4475163"/>
          <p14:tracePt t="116327" x="7113588" y="4456113"/>
          <p14:tracePt t="116344" x="7113588" y="4429125"/>
          <p14:tracePt t="116347" x="7113588" y="4419600"/>
          <p14:tracePt t="116362" x="7113588" y="4402138"/>
          <p14:tracePt t="116381" x="7105650" y="4392613"/>
          <p14:tracePt t="116394" x="7096125" y="4383088"/>
          <p14:tracePt t="116396" x="7096125" y="4373563"/>
          <p14:tracePt t="116410" x="7086600" y="4373563"/>
          <p14:tracePt t="116427" x="7069138" y="4365625"/>
          <p14:tracePt t="116444" x="7050088" y="4365625"/>
          <p14:tracePt t="116466" x="7040563" y="4365625"/>
          <p14:tracePt t="116486" x="7032625" y="4365625"/>
          <p14:tracePt t="116507" x="7023100" y="4365625"/>
          <p14:tracePt t="116578" x="7013575" y="4365625"/>
          <p14:tracePt t="116595" x="7004050" y="4365625"/>
          <p14:tracePt t="116601" x="6996113" y="4365625"/>
          <p14:tracePt t="116614" x="6940550" y="4365625"/>
          <p14:tracePt t="116628" x="6657975" y="4392613"/>
          <p14:tracePt t="116644" x="5872163" y="4475163"/>
          <p14:tracePt t="116661" x="5251450" y="4511675"/>
          <p14:tracePt t="116663" x="4968875" y="4556125"/>
          <p14:tracePt t="116677" x="4740275" y="4565650"/>
          <p14:tracePt t="116680" x="4429125" y="4592638"/>
          <p14:tracePt t="116693" x="4083050" y="4638675"/>
          <p14:tracePt t="116710" x="3744913" y="4694238"/>
          <p14:tracePt t="116713" x="3635375" y="4711700"/>
          <p14:tracePt t="116728" x="3351213" y="4767263"/>
          <p14:tracePt t="116743" x="3159125" y="4811713"/>
          <p14:tracePt t="116761" x="3049588" y="4848225"/>
          <p14:tracePt t="116777" x="3032125" y="4848225"/>
          <p14:tracePt t="116794" x="3022600" y="4848225"/>
          <p14:tracePt t="116797" x="3013075" y="4848225"/>
          <p14:tracePt t="116825" x="3032125" y="4840288"/>
          <p14:tracePt t="116832" x="3095625" y="4811713"/>
          <p14:tracePt t="116843" x="3195638" y="4738688"/>
          <p14:tracePt t="116861" x="4265613" y="4319588"/>
          <p14:tracePt t="116877" x="4913313" y="4219575"/>
          <p14:tracePt t="116893" x="5387975" y="4219575"/>
          <p14:tracePt t="116896" x="5553075" y="4237038"/>
          <p14:tracePt t="116910" x="5918200" y="4329113"/>
          <p14:tracePt t="116927" x="6164263" y="4419600"/>
          <p14:tracePt t="116945" x="6365875" y="4483100"/>
          <p14:tracePt t="116960" x="6438900" y="4502150"/>
          <p14:tracePt t="116976" x="6492875" y="4511675"/>
          <p14:tracePt t="116995" x="6529388" y="4511675"/>
          <p14:tracePt t="117010" x="6538913" y="4511675"/>
          <p14:tracePt t="117086" x="6538913" y="4519613"/>
          <p14:tracePt t="117100" x="6538913" y="4529138"/>
          <p14:tracePt t="117115" x="6538913" y="4538663"/>
          <p14:tracePt t="117120" x="6538913" y="4548188"/>
          <p14:tracePt t="117128" x="6538913" y="4556125"/>
          <p14:tracePt t="117144" x="6548438" y="4575175"/>
          <p14:tracePt t="117161" x="6565900" y="4592638"/>
          <p14:tracePt t="117164" x="6584950" y="4621213"/>
          <p14:tracePt t="117178" x="6611938" y="4648200"/>
          <p14:tracePt t="117193" x="6638925" y="4675188"/>
          <p14:tracePt t="117211" x="6684963" y="4694238"/>
          <p14:tracePt t="117213" x="6704013" y="4702175"/>
          <p14:tracePt t="117228" x="6767513" y="4711700"/>
          <p14:tracePt t="117243" x="6813550" y="4711700"/>
          <p14:tracePt t="117260" x="6858000" y="4711700"/>
          <p14:tracePt t="117263" x="6877050" y="4711700"/>
          <p14:tracePt t="117277" x="6913563" y="4711700"/>
          <p14:tracePt t="117294" x="6923088" y="4711700"/>
          <p14:tracePt t="117297" x="6931025" y="4711700"/>
          <p14:tracePt t="117311" x="6940550" y="4711700"/>
          <p14:tracePt t="117332" x="6959600" y="4711700"/>
          <p14:tracePt t="117353" x="6967538" y="4711700"/>
          <p14:tracePt t="117361" x="6977063" y="4711700"/>
          <p14:tracePt t="117382" x="6986588" y="4711700"/>
          <p14:tracePt t="117417" x="6996113" y="4711700"/>
          <p14:tracePt t="117473" x="7004050" y="4711700"/>
          <p14:tracePt t="117594" x="7004050" y="4721225"/>
          <p14:tracePt t="117895" x="6913563" y="4738688"/>
          <p14:tracePt t="117902" x="6731000" y="4757738"/>
          <p14:tracePt t="117910" x="6602413" y="4784725"/>
          <p14:tracePt t="117927" x="6273800" y="4821238"/>
          <p14:tracePt t="117943" x="6000750" y="4830763"/>
          <p14:tracePt t="117946" x="5818188" y="4830763"/>
          <p14:tracePt t="117961" x="5653088" y="4830763"/>
          <p14:tracePt t="117963" x="5470525" y="4830763"/>
          <p14:tracePt t="117976" x="5086350" y="4830763"/>
          <p14:tracePt t="117993" x="4740275" y="4876800"/>
          <p14:tracePt t="117996" x="4611688" y="4894263"/>
          <p14:tracePt t="118010" x="4310063" y="4949825"/>
          <p14:tracePt t="118027" x="4054475" y="4995863"/>
          <p14:tracePt t="118030" x="3881438" y="5040313"/>
          <p14:tracePt t="118044" x="3606800" y="5105400"/>
          <p14:tracePt t="118060" x="3379788" y="5132388"/>
          <p14:tracePt t="118077" x="3270250" y="5132388"/>
          <p14:tracePt t="118080" x="3224213" y="5132388"/>
          <p14:tracePt t="118094" x="3168650" y="5132388"/>
          <p14:tracePt t="118109" x="3122613" y="5132388"/>
          <p14:tracePt t="118127" x="3105150" y="5132388"/>
          <p14:tracePt t="118130" x="3095625" y="5132388"/>
          <p14:tracePt t="118143" x="3086100" y="5132388"/>
          <p14:tracePt t="118146" x="3078163" y="5132388"/>
          <p14:tracePt t="118185" x="3068638" y="5132388"/>
          <p14:tracePt t="118234" x="3086100" y="5132388"/>
          <p14:tracePt t="118241" x="3159125" y="5132388"/>
          <p14:tracePt t="118250" x="3287713" y="5113338"/>
          <p14:tracePt t="118259" x="3516313" y="5122863"/>
          <p14:tracePt t="118262" x="3971925" y="5141913"/>
          <p14:tracePt t="118277" x="4475163" y="5178425"/>
          <p14:tracePt t="118293" x="4821238" y="5222875"/>
          <p14:tracePt t="118310" x="5122863" y="5259388"/>
          <p14:tracePt t="118312" x="5251450" y="5259388"/>
          <p14:tracePt t="118327" x="5607050" y="5259388"/>
          <p14:tracePt t="118344" x="5918200" y="5259388"/>
          <p14:tracePt t="118347" x="6118225" y="5259388"/>
          <p14:tracePt t="118360" x="6264275" y="5259388"/>
          <p14:tracePt t="118362" x="6410325" y="5259388"/>
          <p14:tracePt t="118376" x="6648450" y="5232400"/>
          <p14:tracePt t="118393" x="6840538" y="5222875"/>
          <p14:tracePt t="118410" x="6986588" y="5178425"/>
          <p14:tracePt t="118427" x="7032625" y="5168900"/>
          <p14:tracePt t="118443" x="7069138" y="5168900"/>
          <p14:tracePt t="118460" x="7086600" y="5159375"/>
          <p14:tracePt t="118502" x="7096125" y="5159375"/>
          <p14:tracePt t="118523" x="7105650" y="5149850"/>
          <p14:tracePt t="118537" x="7113588" y="5141913"/>
          <p14:tracePt t="118545" x="7123113" y="5141913"/>
          <p14:tracePt t="118560" x="7159625" y="5141913"/>
          <p14:tracePt t="118577" x="7178675" y="5141913"/>
          <p14:tracePt t="118580" x="7196138" y="5122863"/>
          <p14:tracePt t="118594" x="7242175" y="5122863"/>
          <p14:tracePt t="118610" x="7296150" y="5105400"/>
          <p14:tracePt t="118627" x="7342188" y="5086350"/>
          <p14:tracePt t="118629" x="7361238" y="5086350"/>
          <p14:tracePt t="118644" x="7388225" y="5076825"/>
          <p14:tracePt t="118659" x="7397750" y="5076825"/>
          <p14:tracePt t="118676" x="7415213" y="5068888"/>
          <p14:tracePt t="118694" x="7434263" y="5068888"/>
          <p14:tracePt t="118713" x="7434263" y="5059363"/>
          <p14:tracePt t="118728" x="7434263" y="5049838"/>
          <p14:tracePt t="118750" x="7434263" y="5032375"/>
          <p14:tracePt t="118770" x="7424738" y="5022850"/>
          <p14:tracePt t="118778" x="7415213" y="5013325"/>
          <p14:tracePt t="118799" x="7407275" y="5003800"/>
          <p14:tracePt t="118833" x="7397750" y="4995863"/>
          <p14:tracePt t="118841" x="7397750" y="4986338"/>
          <p14:tracePt t="118848" x="7388225" y="4986338"/>
          <p14:tracePt t="118859" x="7361238" y="4967288"/>
          <p14:tracePt t="118863" x="7342188" y="4959350"/>
          <p14:tracePt t="118877" x="7242175" y="4922838"/>
          <p14:tracePt t="118893" x="7096125" y="4876800"/>
          <p14:tracePt t="118910" x="6886575" y="4830763"/>
          <p14:tracePt t="118912" x="6813550" y="4821238"/>
          <p14:tracePt t="118927" x="6740525" y="4821238"/>
          <p14:tracePt t="118943" x="6694488" y="4821238"/>
          <p14:tracePt t="118947" x="6675438" y="4821238"/>
          <p14:tracePt t="118961" x="6657975" y="4821238"/>
          <p14:tracePt t="118976" x="6638925" y="4821238"/>
          <p14:tracePt t="118993" x="6630988" y="4821238"/>
          <p14:tracePt t="119010" x="6621463" y="4821238"/>
          <p14:tracePt t="119059" x="6630988" y="4821238"/>
          <p14:tracePt t="119066" x="6648450" y="4821238"/>
          <p14:tracePt t="119076" x="6667500" y="4821238"/>
          <p14:tracePt t="119093" x="6731000" y="4821238"/>
          <p14:tracePt t="119096" x="6740525" y="4821238"/>
          <p14:tracePt t="119110" x="6777038" y="4821238"/>
          <p14:tracePt t="119127" x="6794500" y="4821238"/>
          <p14:tracePt t="119130" x="6813550" y="4821238"/>
          <p14:tracePt t="119143" x="6821488" y="4821238"/>
          <p14:tracePt t="119159" x="6840538" y="4821238"/>
          <p14:tracePt t="119176" x="6850063" y="4821238"/>
          <p14:tracePt t="119214" x="6858000" y="4821238"/>
          <p14:tracePt t="119235" x="6867525" y="4821238"/>
          <p14:tracePt t="119263" x="6877050" y="4821238"/>
          <p14:tracePt t="119278" x="6886575" y="4821238"/>
          <p14:tracePt t="119284" x="6894513" y="4821238"/>
          <p14:tracePt t="119298" x="6913563" y="4821238"/>
          <p14:tracePt t="119310" x="6913563" y="4811713"/>
          <p14:tracePt t="119313" x="6923088" y="4811713"/>
          <p14:tracePt t="119327" x="6950075" y="4811713"/>
          <p14:tracePt t="119343" x="6977063" y="4794250"/>
          <p14:tracePt t="119360" x="6996113" y="4784725"/>
          <p14:tracePt t="119362" x="7013575" y="4775200"/>
          <p14:tracePt t="119376" x="7123113" y="4748213"/>
          <p14:tracePt t="119393" x="7370763" y="4665663"/>
          <p14:tracePt t="119410" x="7662863" y="4592638"/>
          <p14:tracePt t="119413" x="7816850" y="4548188"/>
          <p14:tracePt t="119426" x="7945438" y="4519613"/>
          <p14:tracePt t="119428" x="8154988" y="4483100"/>
          <p14:tracePt t="119442" x="8447088" y="4465638"/>
          <p14:tracePt t="119460" x="8758238" y="4502150"/>
          <p14:tracePt t="119476" x="8931275" y="4483100"/>
          <p14:tracePt t="119493" x="9059863" y="4419600"/>
          <p14:tracePt t="119496" x="9105900" y="4410075"/>
          <p14:tracePt t="119510" x="9196388" y="4356100"/>
          <p14:tracePt t="119526" x="9242425" y="4337050"/>
          <p14:tracePt t="119543" x="9288463" y="4319588"/>
          <p14:tracePt t="119546" x="9332913" y="4300538"/>
          <p14:tracePt t="119560" x="9378950" y="4283075"/>
          <p14:tracePt t="119563" x="9415463" y="4283075"/>
          <p14:tracePt t="119567" x="9451975" y="4273550"/>
          <p14:tracePt t="119576" x="9488488" y="4264025"/>
          <p14:tracePt t="119594" x="9525000" y="4256088"/>
          <p14:tracePt t="119596" x="9534525" y="4256088"/>
          <p14:tracePt t="119609" x="9561513" y="4246563"/>
          <p14:tracePt t="119626" x="9571038" y="4246563"/>
          <p14:tracePt t="119642" x="9580563" y="4246563"/>
          <p14:tracePt t="119665" x="9588500" y="4246563"/>
          <p14:tracePt t="119721" x="9588500" y="4237038"/>
          <p14:tracePt t="119728" x="9588500" y="4227513"/>
          <p14:tracePt t="119743" x="9571038" y="4219575"/>
          <p14:tracePt t="119760" x="9551988" y="4210050"/>
          <p14:tracePt t="119777" x="9534525" y="4191000"/>
          <p14:tracePt t="119792" x="9525000" y="4183063"/>
          <p14:tracePt t="119794" x="9515475" y="4183063"/>
          <p14:tracePt t="119809" x="9507538" y="4173538"/>
          <p14:tracePt t="119828" x="9478963" y="4154488"/>
          <p14:tracePt t="119843" x="9461500" y="4137025"/>
          <p14:tracePt t="119859" x="9415463" y="4100513"/>
          <p14:tracePt t="119862" x="9398000" y="4090988"/>
          <p14:tracePt t="119877" x="9351963" y="4073525"/>
          <p14:tracePt t="119893" x="9332913" y="4054475"/>
          <p14:tracePt t="119909" x="9324975" y="4054475"/>
          <p14:tracePt t="119912" x="9305925" y="4037013"/>
          <p14:tracePt t="119927" x="9296400" y="4037013"/>
          <p14:tracePt t="119942" x="9278938" y="4027488"/>
          <p14:tracePt t="119968" x="9278938" y="4017963"/>
          <p14:tracePt t="119982" x="9296400" y="4017963"/>
          <p14:tracePt t="119997" x="9324975" y="4017963"/>
          <p14:tracePt t="120010" x="9332913" y="4017963"/>
          <p14:tracePt t="120026" x="9361488" y="4017963"/>
          <p14:tracePt t="120042" x="9369425" y="4017963"/>
          <p14:tracePt t="120088" x="9332913" y="4008438"/>
          <p14:tracePt t="120096" x="9296400" y="4000500"/>
          <p14:tracePt t="120110" x="9223375" y="4000500"/>
          <p14:tracePt t="120113" x="9159875" y="4000500"/>
          <p14:tracePt t="120126" x="9077325" y="4000500"/>
          <p14:tracePt t="120142" x="9040813" y="4000500"/>
          <p14:tracePt t="120159" x="9023350" y="4000500"/>
          <p14:tracePt t="120176" x="9004300" y="4000500"/>
          <p14:tracePt t="120193" x="9004300" y="4008438"/>
          <p14:tracePt t="120194" x="9004300" y="4017963"/>
          <p14:tracePt t="120209" x="9013825" y="4027488"/>
          <p14:tracePt t="120226" x="9040813" y="4027488"/>
          <p14:tracePt t="120229" x="9050338" y="4027488"/>
          <p14:tracePt t="120243" x="9077325" y="4037013"/>
          <p14:tracePt t="120259" x="9086850" y="4037013"/>
          <p14:tracePt t="120276" x="9105900" y="4037013"/>
          <p14:tracePt t="120293" x="9113838" y="4037013"/>
          <p14:tracePt t="120314" x="9113838" y="4044950"/>
          <p14:tracePt t="120326" x="9123363" y="4044950"/>
          <p14:tracePt t="120344" x="9132888" y="4044950"/>
          <p14:tracePt t="120398" x="9142413" y="4044950"/>
          <p14:tracePt t="120419" x="9150350" y="4044950"/>
          <p14:tracePt t="120427" x="9150350" y="4054475"/>
          <p14:tracePt t="120447" x="9159875" y="4054475"/>
          <p14:tracePt t="120462" x="9159875" y="4064000"/>
          <p14:tracePt t="120468" x="9169400" y="4064000"/>
          <p14:tracePt t="120503" x="9169400" y="4073525"/>
          <p14:tracePt t="120525" x="9159875" y="4081463"/>
          <p14:tracePt t="120532" x="9150350" y="4081463"/>
          <p14:tracePt t="120542" x="9142413" y="4081463"/>
          <p14:tracePt t="120560" x="9123363" y="4090988"/>
          <p14:tracePt t="120576" x="9096375" y="4100513"/>
          <p14:tracePt t="120592" x="9077325" y="4110038"/>
          <p14:tracePt t="120610" x="9069388" y="4110038"/>
          <p14:tracePt t="120637" x="9077325" y="4110038"/>
          <p14:tracePt t="120645" x="9096375" y="4110038"/>
          <p14:tracePt t="120659" x="9132888" y="4100513"/>
          <p14:tracePt t="120661" x="9178925" y="4081463"/>
          <p14:tracePt t="120676" x="9232900" y="4081463"/>
          <p14:tracePt t="120692" x="9288463" y="4073525"/>
          <p14:tracePt t="120709" x="9305925" y="4073525"/>
          <p14:tracePt t="120725" x="9315450" y="4073525"/>
          <p14:tracePt t="120744" x="9296400" y="4081463"/>
          <p14:tracePt t="120759" x="9223375" y="4110038"/>
          <p14:tracePt t="120776" x="9169400" y="4110038"/>
          <p14:tracePt t="120779" x="9132888" y="4110038"/>
          <p14:tracePt t="120794" x="9096375" y="4117975"/>
          <p14:tracePt t="120809" x="9086850" y="4117975"/>
          <p14:tracePt t="120826" x="9077325" y="4117975"/>
          <p14:tracePt t="120843" x="9069388" y="4117975"/>
          <p14:tracePt t="120870" x="9077325" y="4117975"/>
          <p14:tracePt t="120878" x="9086850" y="4127500"/>
          <p14:tracePt t="120895" x="9096375" y="4127500"/>
          <p14:tracePt t="120910" x="9113838" y="4137025"/>
          <p14:tracePt t="120927" x="9132888" y="4137025"/>
          <p14:tracePt t="120968" x="9113838" y="4137025"/>
          <p14:tracePt t="120977" x="9105900" y="4137025"/>
          <p14:tracePt t="120990" x="9096375" y="4137025"/>
          <p14:tracePt t="120997" x="9077325" y="4137025"/>
          <p14:tracePt t="121011" x="9069388" y="4127500"/>
          <p14:tracePt t="121026" x="9059863" y="4127500"/>
          <p14:tracePt t="121042" x="9050338" y="4127500"/>
          <p14:tracePt t="121102" x="9059863" y="4127500"/>
          <p14:tracePt t="121110" x="9069388" y="4127500"/>
          <p14:tracePt t="121126" x="9086850" y="4146550"/>
          <p14:tracePt t="121141" x="9096375" y="4164013"/>
          <p14:tracePt t="121159" x="9105900" y="4173538"/>
          <p14:tracePt t="121176" x="9105900" y="4183063"/>
          <p14:tracePt t="121192" x="9086850" y="4183063"/>
          <p14:tracePt t="121195" x="9069388" y="4183063"/>
          <p14:tracePt t="121209" x="9032875" y="4183063"/>
          <p14:tracePt t="121226" x="9023350" y="4183063"/>
          <p14:tracePt t="121229" x="9013825" y="4183063"/>
          <p14:tracePt t="121244" x="9013825" y="4173538"/>
          <p14:tracePt t="121271" x="9013825" y="4164013"/>
          <p14:tracePt t="121293" x="9023350" y="4154488"/>
          <p14:tracePt t="121300" x="9032875" y="4154488"/>
          <p14:tracePt t="121310" x="9040813" y="4154488"/>
          <p14:tracePt t="121326" x="9050338" y="4154488"/>
          <p14:tracePt t="121328" x="9059863" y="4154488"/>
          <p14:tracePt t="121356" x="9069388" y="4154488"/>
          <p14:tracePt t="121377" x="9077325" y="4154488"/>
          <p14:tracePt t="121413" x="9086850" y="4154488"/>
          <p14:tracePt t="121428" x="9086850" y="4164013"/>
          <p14:tracePt t="122625" x="9096375" y="4154488"/>
          <p14:tracePt t="122646" x="9105900" y="4154488"/>
          <p14:tracePt t="122660" x="9105900" y="4146550"/>
          <p14:tracePt t="122681" x="9113838" y="4137025"/>
          <p14:tracePt t="122701" x="9113838" y="4127500"/>
          <p14:tracePt t="123964" x="8921750" y="4219575"/>
          <p14:tracePt t="123974" x="8529638" y="4429125"/>
          <p14:tracePt t="123981" x="8237538" y="4592638"/>
          <p14:tracePt t="123992" x="7935913" y="4811713"/>
          <p14:tracePt t="123994" x="7561263" y="5068888"/>
          <p14:tracePt t="124008" x="7013575" y="5397500"/>
          <p14:tracePt t="124025" x="6329363" y="5770563"/>
          <p14:tracePt t="124027" x="6008688" y="5918200"/>
          <p14:tracePt t="124041" x="5378450" y="6191250"/>
          <p14:tracePt t="124058" x="4694238" y="6429375"/>
          <p14:tracePt t="124075" x="4329113" y="6519863"/>
          <p14:tracePt t="124077" x="4044950" y="6538913"/>
          <p14:tracePt t="124092" x="3698875" y="6565900"/>
          <p14:tracePt t="124108" x="3306763" y="6546850"/>
          <p14:tracePt t="124111" x="3151188" y="6510338"/>
          <p14:tracePt t="124126" x="2886075" y="6429375"/>
          <p14:tracePt t="124142" x="2693988" y="6356350"/>
          <p14:tracePt t="124158" x="2520950" y="6291263"/>
          <p14:tracePt t="124161" x="2457450" y="6246813"/>
          <p14:tracePt t="124175" x="2392363" y="6218238"/>
          <p14:tracePt t="124191" x="2346325" y="6200775"/>
          <p14:tracePt t="124208" x="2255838" y="6164263"/>
          <p14:tracePt t="124211" x="2200275" y="6154738"/>
          <p14:tracePt t="124225" x="1954213" y="6127750"/>
          <p14:tracePt t="124241" x="1735138" y="6100763"/>
          <p14:tracePt t="124258" x="1562100" y="6072188"/>
          <p14:tracePt t="124260" x="1516063" y="6072188"/>
          <p14:tracePt t="124274" x="1470025" y="6054725"/>
          <p14:tracePt t="124291" x="1443038" y="6054725"/>
          <p14:tracePt t="124294" x="1433513" y="6054725"/>
          <p14:tracePt t="124309" x="1423988" y="6054725"/>
          <p14:tracePt t="124325" x="1423988" y="6045200"/>
          <p14:tracePt t="124341" x="1433513" y="6027738"/>
          <p14:tracePt t="124344" x="1479550" y="6008688"/>
          <p14:tracePt t="124359" x="1900238" y="5780088"/>
          <p14:tracePt t="124375" x="2803525" y="5461000"/>
          <p14:tracePt t="124391" x="3205163" y="5397500"/>
          <p14:tracePt t="124394" x="3370263" y="5397500"/>
          <p14:tracePt t="124408" x="3525838" y="5397500"/>
          <p14:tracePt t="124425" x="3671888" y="5397500"/>
          <p14:tracePt t="124428" x="3744913" y="5397500"/>
          <p14:tracePt t="124442" x="3817938" y="5387975"/>
          <p14:tracePt t="124458" x="3881438" y="5387975"/>
          <p14:tracePt t="124475" x="3898900" y="5378450"/>
          <p14:tracePt t="124478" x="3927475" y="5368925"/>
          <p14:tracePt t="124492" x="3963988" y="5368925"/>
          <p14:tracePt t="124508" x="4008438" y="5368925"/>
          <p14:tracePt t="124524" x="4083050" y="5368925"/>
          <p14:tracePt t="124527" x="4137025" y="5368925"/>
          <p14:tracePt t="124541" x="4346575" y="5387975"/>
          <p14:tracePt t="124558" x="4575175" y="5414963"/>
          <p14:tracePt t="124574" x="5005388" y="5470525"/>
          <p14:tracePt t="124577" x="5224463" y="5470525"/>
          <p14:tracePt t="124591" x="5670550" y="5470525"/>
          <p14:tracePt t="124608" x="6018213" y="5461000"/>
          <p14:tracePt t="124611" x="6146800" y="5461000"/>
          <p14:tracePt t="124626" x="6456363" y="5414963"/>
          <p14:tracePt t="124641" x="6684963" y="5360988"/>
          <p14:tracePt t="124658" x="6858000" y="5278438"/>
          <p14:tracePt t="124661" x="6904038" y="5268913"/>
          <p14:tracePt t="124675" x="7004050" y="5241925"/>
          <p14:tracePt t="124691" x="7069138" y="5241925"/>
          <p14:tracePt t="124707" x="7086600" y="5241925"/>
          <p14:tracePt t="124710" x="7096125" y="5241925"/>
          <p14:tracePt t="124725" x="7105650" y="5241925"/>
          <p14:tracePt t="124843" x="7113588" y="5241925"/>
          <p14:tracePt t="124850" x="7123113" y="5241925"/>
          <p14:tracePt t="124859" x="7123113" y="5232400"/>
          <p14:tracePt t="124874" x="7150100" y="5214938"/>
          <p14:tracePt t="124892" x="7196138" y="5186363"/>
          <p14:tracePt t="124894" x="7223125" y="5168900"/>
          <p14:tracePt t="124907" x="7288213" y="5132388"/>
          <p14:tracePt t="124924" x="7378700" y="5095875"/>
          <p14:tracePt t="124942" x="7424738" y="5059363"/>
          <p14:tracePt t="124945" x="7461250" y="5049838"/>
          <p14:tracePt t="124958" x="7497763" y="5040313"/>
          <p14:tracePt t="124975" x="7524750" y="5040313"/>
          <p14:tracePt t="124978" x="7534275" y="5040313"/>
          <p14:tracePt t="124992" x="7561263" y="5040313"/>
          <p14:tracePt t="125008" x="7570788" y="5040313"/>
          <p14:tracePt t="125024" x="7589838" y="5040313"/>
          <p14:tracePt t="125041" x="7597775" y="5040313"/>
          <p14:tracePt t="125043" x="7607300" y="5040313"/>
          <p14:tracePt t="125057" x="7626350" y="5040313"/>
          <p14:tracePt t="125074" x="7634288" y="5040313"/>
          <p14:tracePt t="125091" x="7643813" y="5040313"/>
          <p14:tracePt t="125111" x="7653338" y="5040313"/>
          <p14:tracePt t="125126" x="7653338" y="5032375"/>
          <p14:tracePt t="125140" x="7653338" y="5022850"/>
          <p14:tracePt t="125157" x="7653338" y="4995863"/>
          <p14:tracePt t="125160" x="7643813" y="4959350"/>
          <p14:tracePt t="125175" x="7626350" y="4884738"/>
          <p14:tracePt t="125191" x="7607300" y="4811713"/>
          <p14:tracePt t="125207" x="7580313" y="4767263"/>
          <p14:tracePt t="125210" x="7580313" y="4748213"/>
          <p14:tracePt t="125224" x="7570788" y="4730750"/>
          <p14:tracePt t="125226" x="7570788" y="4711700"/>
          <p14:tracePt t="125241" x="7561263" y="4675188"/>
          <p14:tracePt t="125257" x="7561263" y="4657725"/>
          <p14:tracePt t="125260" x="7561263" y="4648200"/>
          <p14:tracePt t="125274" x="7561263" y="4629150"/>
          <p14:tracePt t="125290" x="7561263" y="4602163"/>
          <p14:tracePt t="125309" x="7589838" y="4584700"/>
          <p14:tracePt t="125324" x="7597775" y="4575175"/>
          <p14:tracePt t="125341" x="7607300" y="4575175"/>
          <p14:tracePt t="125343" x="7616825" y="4575175"/>
          <p14:tracePt t="125359" x="7626350" y="4575175"/>
          <p14:tracePt t="125374" x="7634288" y="4575175"/>
          <p14:tracePt t="125391" x="7643813" y="4584700"/>
          <p14:tracePt t="125408" x="7653338" y="4592638"/>
          <p14:tracePt t="125424" x="7653338" y="4611688"/>
          <p14:tracePt t="125441" x="7643813" y="4629150"/>
          <p14:tracePt t="125444" x="7634288" y="4648200"/>
          <p14:tracePt t="125457" x="7589838" y="4684713"/>
          <p14:tracePt t="125474" x="7488238" y="4748213"/>
          <p14:tracePt t="125477" x="7443788" y="4775200"/>
          <p14:tracePt t="125492" x="7342188" y="4821238"/>
          <p14:tracePt t="125507" x="7251700" y="4848225"/>
          <p14:tracePt t="125523" x="7159625" y="4876800"/>
          <p14:tracePt t="125541" x="6950075" y="4903788"/>
          <p14:tracePt t="125557" x="6711950" y="4903788"/>
          <p14:tracePt t="125574" x="6529388" y="4903788"/>
          <p14:tracePt t="125578" x="6419850" y="4903788"/>
          <p14:tracePt t="125591" x="6346825" y="4903788"/>
          <p14:tracePt t="125594" x="6273800" y="4903788"/>
          <p14:tracePt t="125607" x="6081713" y="4894263"/>
          <p14:tracePt t="125625" x="5845175" y="4903788"/>
          <p14:tracePt t="125628" x="5716588" y="4903788"/>
          <p14:tracePt t="125641" x="5443538" y="4913313"/>
          <p14:tracePt t="125657" x="5278438" y="4940300"/>
          <p14:tracePt t="125675" x="5022850" y="4995863"/>
          <p14:tracePt t="125691" x="4903788" y="5013325"/>
          <p14:tracePt t="125707" x="4849813" y="5032375"/>
          <p14:tracePt t="125710" x="4813300" y="5040313"/>
          <p14:tracePt t="125725" x="4757738" y="5049838"/>
          <p14:tracePt t="125740" x="4684713" y="5068888"/>
          <p14:tracePt t="125758" x="4584700" y="5105400"/>
          <p14:tracePt t="125760" x="4538663" y="5113338"/>
          <p14:tracePt t="125775" x="4465638" y="5132388"/>
          <p14:tracePt t="125790" x="4356100" y="5159375"/>
          <p14:tracePt t="125809" x="4283075" y="5178425"/>
          <p14:tracePt t="125824" x="4256088" y="5178425"/>
          <p14:tracePt t="125840" x="4246563" y="5178425"/>
          <p14:tracePt t="125858" x="4229100" y="5178425"/>
          <p14:tracePt t="125874" x="4219575" y="5178425"/>
          <p14:tracePt t="125892" x="4210050" y="5178425"/>
          <p14:tracePt t="125935" x="4229100" y="5178425"/>
          <p14:tracePt t="125943" x="4246563" y="5186363"/>
          <p14:tracePt t="125957" x="4302125" y="5195888"/>
          <p14:tracePt t="125974" x="4475163" y="5214938"/>
          <p14:tracePt t="125991" x="4675188" y="5205413"/>
          <p14:tracePt t="125993" x="4748213" y="5205413"/>
          <p14:tracePt t="126007" x="4995863" y="5178425"/>
          <p14:tracePt t="126024" x="5287963" y="5149850"/>
          <p14:tracePt t="126027" x="5378450" y="5141913"/>
          <p14:tracePt t="126041" x="5516563" y="5113338"/>
          <p14:tracePt t="126057" x="5570538" y="5105400"/>
          <p14:tracePt t="126074" x="5626100" y="5105400"/>
          <p14:tracePt t="126091" x="5643563" y="5105400"/>
          <p14:tracePt t="126093" x="5653088" y="5105400"/>
          <p14:tracePt t="126107" x="5670550" y="5105400"/>
          <p14:tracePt t="126124" x="5680075" y="5105400"/>
          <p14:tracePt t="126126" x="5689600" y="5105400"/>
          <p14:tracePt t="126147" x="5699125" y="5105400"/>
          <p14:tracePt t="126158" x="5708650" y="5113338"/>
          <p14:tracePt t="126161" x="5716588" y="5113338"/>
          <p14:tracePt t="126175" x="5726113" y="5113338"/>
          <p14:tracePt t="126190" x="5745163" y="5113338"/>
          <p14:tracePt t="126207" x="5753100" y="5122863"/>
          <p14:tracePt t="126224" x="5799138" y="5122863"/>
          <p14:tracePt t="126240" x="5854700" y="5122863"/>
          <p14:tracePt t="126257" x="5891213" y="5122863"/>
          <p14:tracePt t="126507" x="5799138" y="5141913"/>
          <p14:tracePt t="126514" x="5689600" y="5141913"/>
          <p14:tracePt t="126524" x="5553075" y="5149850"/>
          <p14:tracePt t="126540" x="5278438" y="5195888"/>
          <p14:tracePt t="126542" x="5187950" y="5214938"/>
          <p14:tracePt t="126557" x="4995863" y="5241925"/>
          <p14:tracePt t="126574" x="4830763" y="5241925"/>
          <p14:tracePt t="126577" x="4757738" y="5241925"/>
          <p14:tracePt t="126592" x="4602163" y="5251450"/>
          <p14:tracePt t="126607" x="4521200" y="5251450"/>
          <p14:tracePt t="126624" x="4438650" y="5251450"/>
          <p14:tracePt t="126627" x="4402138" y="5251450"/>
          <p14:tracePt t="126640" x="4365625" y="5259388"/>
          <p14:tracePt t="126642" x="4356100" y="5259388"/>
          <p14:tracePt t="126657" x="4346575" y="5259388"/>
          <p14:tracePt t="126675" x="4329113" y="5259388"/>
          <p14:tracePt t="126711" x="4319588" y="5259388"/>
          <p14:tracePt t="126739" x="4310063" y="5259388"/>
          <p14:tracePt t="126867" x="4319588" y="5259388"/>
          <p14:tracePt t="126876" x="4346575" y="5251450"/>
          <p14:tracePt t="126890" x="4521200" y="5178425"/>
          <p14:tracePt t="126908" x="5716588" y="4721225"/>
          <p14:tracePt t="126924" x="6127750" y="4611688"/>
          <p14:tracePt t="126940" x="6538913" y="4502150"/>
          <p14:tracePt t="126958" x="7013575" y="4475163"/>
          <p14:tracePt t="126973" x="7296150" y="4492625"/>
          <p14:tracePt t="126990" x="7461250" y="4519613"/>
          <p14:tracePt t="126993" x="7580313" y="4565650"/>
          <p14:tracePt t="127008" x="7707313" y="4611688"/>
          <p14:tracePt t="127024" x="7808913" y="4648200"/>
          <p14:tracePt t="127042" x="7899400" y="4657725"/>
          <p14:tracePt t="127057" x="7945438" y="4657725"/>
          <p14:tracePt t="127073" x="7991475" y="4657725"/>
          <p14:tracePt t="127077" x="8008938" y="4648200"/>
          <p14:tracePt t="127091" x="8027988" y="4629150"/>
          <p14:tracePt t="127107" x="8054975" y="4621213"/>
          <p14:tracePt t="127123" x="8064500" y="4611688"/>
          <p14:tracePt t="127141" x="8072438" y="4602163"/>
          <p14:tracePt t="127157" x="8072438" y="4592638"/>
          <p14:tracePt t="127174" x="8091488" y="4592638"/>
          <p14:tracePt t="127190" x="8101013" y="4584700"/>
          <p14:tracePt t="127192" x="8108950" y="4584700"/>
          <p14:tracePt t="127207" x="8118475" y="4565650"/>
          <p14:tracePt t="127225" x="8128000" y="4556125"/>
          <p14:tracePt t="127246" x="8128000" y="4548188"/>
          <p14:tracePt t="127267" x="8137525" y="4548188"/>
          <p14:tracePt t="127282" x="8137525" y="4538663"/>
          <p14:tracePt t="127302" x="8128000" y="4538663"/>
          <p14:tracePt t="127310" x="8108950" y="4538663"/>
          <p14:tracePt t="127325" x="8035925" y="4556125"/>
          <p14:tracePt t="127340" x="7908925" y="4621213"/>
          <p14:tracePt t="127358" x="7799388" y="4684713"/>
          <p14:tracePt t="127360" x="7735888" y="4711700"/>
          <p14:tracePt t="127374" x="7662863" y="4730750"/>
          <p14:tracePt t="127390" x="7626350" y="4748213"/>
          <p14:tracePt t="127407" x="7597775" y="4775200"/>
          <p14:tracePt t="127410" x="7580313" y="4775200"/>
          <p14:tracePt t="127424" x="7561263" y="4784725"/>
          <p14:tracePt t="127440" x="7561263" y="4803775"/>
          <p14:tracePt t="127458" x="7543800" y="4811713"/>
          <p14:tracePt t="127473" x="7534275" y="4821238"/>
          <p14:tracePt t="127490" x="7524750" y="4821238"/>
          <p14:tracePt t="127507" x="7516813" y="4840288"/>
          <p14:tracePt t="127524" x="7507288" y="4848225"/>
          <p14:tracePt t="127540" x="7497763" y="4848225"/>
          <p14:tracePt t="127543" x="7497763" y="4857750"/>
          <p14:tracePt t="127563" x="7480300" y="4867275"/>
          <p14:tracePt t="127598" x="7470775" y="4867275"/>
          <p14:tracePt t="127648" x="7480300" y="4867275"/>
          <p14:tracePt t="127662" x="7488238" y="4857750"/>
          <p14:tracePt t="127668" x="7507288" y="4848225"/>
          <p14:tracePt t="127675" x="7524750" y="4840288"/>
          <p14:tracePt t="127691" x="7543800" y="4821238"/>
          <p14:tracePt t="127707" x="7553325" y="4821238"/>
          <p14:tracePt t="127723" x="7570788" y="4811713"/>
          <p14:tracePt t="127740" x="7580313" y="4811713"/>
          <p14:tracePt t="127757" x="7589838" y="4803775"/>
          <p14:tracePt t="127773" x="7597775" y="4794250"/>
          <p14:tracePt t="127796" x="7597775" y="4784725"/>
          <p14:tracePt t="127808" x="7607300" y="4784725"/>
          <p14:tracePt t="127824" x="7607300" y="4775200"/>
          <p14:tracePt t="127840" x="7607300" y="4767263"/>
          <p14:tracePt t="127857" x="7589838" y="4757738"/>
          <p14:tracePt t="127860" x="7543800" y="4757738"/>
          <p14:tracePt t="127874" x="7415213" y="4738688"/>
          <p14:tracePt t="127890" x="7242175" y="4738688"/>
          <p14:tracePt t="127909" x="7142163" y="4730750"/>
          <p14:tracePt t="127924" x="7123113" y="4730750"/>
          <p14:tracePt t="127927" x="7113588" y="4730750"/>
          <p14:tracePt t="127930" x="7096125" y="4730750"/>
          <p14:tracePt t="127944" x="7086600" y="4730750"/>
          <p14:tracePt t="127956" x="7077075" y="4730750"/>
          <p14:tracePt t="127986" x="7077075" y="4721225"/>
          <p14:tracePt t="127994" x="7096125" y="4711700"/>
          <p14:tracePt t="128007" x="7186613" y="4675188"/>
          <p14:tracePt t="128023" x="7324725" y="4648200"/>
          <p14:tracePt t="128040" x="7443788" y="4638675"/>
          <p14:tracePt t="128043" x="7480300" y="4638675"/>
          <p14:tracePt t="128057" x="7553325" y="4638675"/>
          <p14:tracePt t="128073" x="7589838" y="4638675"/>
          <p14:tracePt t="128090" x="7607300" y="4638675"/>
          <p14:tracePt t="128108" x="7616825" y="4638675"/>
          <p14:tracePt t="128134" x="7626350" y="4648200"/>
          <p14:tracePt t="128155" x="7616825" y="4648200"/>
          <p14:tracePt t="128162" x="7607300" y="4657725"/>
          <p14:tracePt t="128177" x="7543800" y="4665663"/>
          <p14:tracePt t="128191" x="7315200" y="4738688"/>
          <p14:tracePt t="128207" x="6913563" y="4830763"/>
          <p14:tracePt t="128223" x="6465888" y="4930775"/>
          <p14:tracePt t="128226" x="6319838" y="4940300"/>
          <p14:tracePt t="128241" x="5972175" y="4959350"/>
          <p14:tracePt t="128257" x="5680075" y="4976813"/>
          <p14:tracePt t="128273" x="5314950" y="4949825"/>
          <p14:tracePt t="128276" x="5168900" y="4949825"/>
          <p14:tracePt t="128291" x="4895850" y="4922838"/>
          <p14:tracePt t="128307" x="4730750" y="4922838"/>
          <p14:tracePt t="128310" x="4694238" y="4922838"/>
          <p14:tracePt t="128323" x="4657725" y="4922838"/>
          <p14:tracePt t="128325" x="4638675" y="4922838"/>
          <p14:tracePt t="128341" x="4630738" y="4922838"/>
          <p14:tracePt t="128356" x="4611688" y="4922838"/>
          <p14:tracePt t="128474" x="4611688" y="4930775"/>
          <p14:tracePt t="128494" x="4602163" y="4930775"/>
          <p14:tracePt t="128508" x="4594225" y="4930775"/>
          <p14:tracePt t="128522" x="4584700" y="4940300"/>
          <p14:tracePt t="128529" x="4575175" y="4940300"/>
          <p14:tracePt t="128540" x="4565650" y="4940300"/>
          <p14:tracePt t="128543" x="4548188" y="4949825"/>
          <p14:tracePt t="128557" x="4502150" y="4949825"/>
          <p14:tracePt t="128572" x="4438650" y="4976813"/>
          <p14:tracePt t="128590" x="4338638" y="4986338"/>
          <p14:tracePt t="128593" x="4302125" y="4995863"/>
          <p14:tracePt t="128607" x="4229100" y="5003800"/>
          <p14:tracePt t="128624" x="4156075" y="5003800"/>
          <p14:tracePt t="128640" x="4119563" y="5003800"/>
          <p14:tracePt t="128643" x="4110038" y="5003800"/>
          <p14:tracePt t="128657" x="4054475" y="5003800"/>
          <p14:tracePt t="128674" x="4044950" y="5003800"/>
          <p14:tracePt t="128677" x="4027488" y="5003800"/>
          <p14:tracePt t="128691" x="4008438" y="5003800"/>
          <p14:tracePt t="128706" x="4000500" y="5003800"/>
          <p14:tracePt t="128723" x="3990975" y="5003800"/>
          <p14:tracePt t="128768" x="3990975" y="5013325"/>
          <p14:tracePt t="128776" x="4000500" y="5013325"/>
          <p14:tracePt t="128790" x="4037013" y="5032375"/>
          <p14:tracePt t="128806" x="4064000" y="5049838"/>
          <p14:tracePt t="128823" x="4090988" y="5068888"/>
          <p14:tracePt t="130418" x="4173538" y="5122863"/>
          <p14:tracePt t="130429" x="4273550" y="5159375"/>
          <p14:tracePt t="130440" x="4502150" y="5232400"/>
          <p14:tracePt t="130456" x="4675188" y="5268913"/>
          <p14:tracePt t="130472" x="4840288" y="5287963"/>
          <p14:tracePt t="130475" x="4913313" y="5287963"/>
          <p14:tracePt t="130489" x="5105400" y="5314950"/>
          <p14:tracePt t="130506" x="5251450" y="5314950"/>
          <p14:tracePt t="130509" x="5305425" y="5314950"/>
          <p14:tracePt t="130524" x="5378450" y="5314950"/>
          <p14:tracePt t="130539" x="5461000" y="5295900"/>
          <p14:tracePt t="130556" x="5553075" y="5268913"/>
          <p14:tracePt t="130559" x="5580063" y="5268913"/>
          <p14:tracePt t="130574" x="5626100" y="5241925"/>
          <p14:tracePt t="130590" x="5662613" y="5232400"/>
          <p14:tracePt t="130607" x="5689600" y="5222875"/>
          <p14:tracePt t="130609" x="5716588" y="5214938"/>
          <p14:tracePt t="130622" x="5735638" y="5214938"/>
          <p14:tracePt t="130625" x="5753100" y="5214938"/>
          <p14:tracePt t="130639" x="5835650" y="5205413"/>
          <p14:tracePt t="130658" x="6008688" y="5205413"/>
          <p14:tracePt t="130672" x="6173788" y="5205413"/>
          <p14:tracePt t="130690" x="6292850" y="5195888"/>
          <p14:tracePt t="130693" x="6329363" y="5195888"/>
          <p14:tracePt t="130707" x="6410325" y="5195888"/>
          <p14:tracePt t="130723" x="6502400" y="5168900"/>
          <p14:tracePt t="130740" x="6667500" y="5159375"/>
          <p14:tracePt t="130743" x="6740525" y="5159375"/>
          <p14:tracePt t="130757" x="6940550" y="5159375"/>
          <p14:tracePt t="130773" x="7123113" y="5159375"/>
          <p14:tracePt t="130790" x="7296150" y="5159375"/>
          <p14:tracePt t="130793" x="7334250" y="5159375"/>
          <p14:tracePt t="130806" x="7415213" y="5149850"/>
          <p14:tracePt t="130822" x="7488238" y="5149850"/>
          <p14:tracePt t="130840" x="7626350" y="5141913"/>
          <p14:tracePt t="130856" x="7707313" y="5141913"/>
          <p14:tracePt t="130872" x="7780338" y="5141913"/>
          <p14:tracePt t="130890" x="7862888" y="5132388"/>
          <p14:tracePt t="130906" x="7908925" y="5132388"/>
          <p14:tracePt t="130922" x="7926388" y="5132388"/>
          <p14:tracePt t="130925" x="7935913" y="5132388"/>
          <p14:tracePt t="130946" x="7945438" y="5132388"/>
          <p14:tracePt t="130955" x="7954963" y="5132388"/>
          <p14:tracePt t="130972" x="7962900" y="5132388"/>
          <p14:tracePt t="130975" x="7972425" y="5132388"/>
          <p14:tracePt t="131080" x="7962900" y="5132388"/>
          <p14:tracePt t="131087" x="7954963" y="5132388"/>
          <p14:tracePt t="131094" x="7945438" y="5132388"/>
          <p14:tracePt t="131106" x="7935913" y="5132388"/>
          <p14:tracePt t="131110" x="7918450" y="5132388"/>
          <p14:tracePt t="131123" x="7853363" y="5132388"/>
          <p14:tracePt t="131140" x="7772400" y="5141913"/>
          <p14:tracePt t="131155" x="7689850" y="5141913"/>
          <p14:tracePt t="131158" x="7653338" y="5141913"/>
          <p14:tracePt t="131173" x="7607300" y="5159375"/>
          <p14:tracePt t="131190" x="7561263" y="5159375"/>
          <p14:tracePt t="131193" x="7543800" y="5159375"/>
          <p14:tracePt t="131207" x="7516813" y="5159375"/>
          <p14:tracePt t="131222" x="7488238" y="5159375"/>
          <p14:tracePt t="131240" x="7480300" y="5159375"/>
          <p14:tracePt t="131242" x="7470775" y="5159375"/>
          <p14:tracePt t="131263" x="7451725" y="5159375"/>
          <p14:tracePt t="131284" x="7443788" y="5159375"/>
          <p14:tracePt t="131291" x="7434263" y="5159375"/>
          <p14:tracePt t="131320" x="7424738" y="5159375"/>
          <p14:tracePt t="131327" x="7424738" y="5168900"/>
          <p14:tracePt t="131347" x="7434263" y="5168900"/>
          <p14:tracePt t="131357" x="7434263" y="5178425"/>
          <p14:tracePt t="131372" x="7443788" y="5178425"/>
          <p14:tracePt t="131390" x="7480300" y="5186363"/>
          <p14:tracePt t="131406" x="7480300" y="5195888"/>
          <p14:tracePt t="131422" x="7497763" y="5205413"/>
          <p14:tracePt t="131425" x="7507288" y="5205413"/>
          <p14:tracePt t="134539" x="7361238" y="5222875"/>
          <p14:tracePt t="134547" x="7196138" y="5268913"/>
          <p14:tracePt t="134556" x="7059613" y="5305425"/>
          <p14:tracePt t="134571" x="6731000" y="5360988"/>
          <p14:tracePt t="134589" x="6191250" y="5470525"/>
          <p14:tracePt t="134605" x="5799138" y="5514975"/>
          <p14:tracePt t="134621" x="5470525" y="5534025"/>
          <p14:tracePt t="134624" x="5287963" y="5534025"/>
          <p14:tracePt t="134639" x="5013325" y="5524500"/>
          <p14:tracePt t="134656" x="4784725" y="5497513"/>
          <p14:tracePt t="134671" x="4565650" y="5487988"/>
          <p14:tracePt t="134673" x="4484688" y="5470525"/>
          <p14:tracePt t="134688" x="4375150" y="5461000"/>
          <p14:tracePt t="134705" x="4310063" y="5441950"/>
          <p14:tracePt t="134723" x="4210050" y="5414963"/>
          <p14:tracePt t="134738" x="4164013" y="5414963"/>
          <p14:tracePt t="134755" x="4127500" y="5414963"/>
          <p14:tracePt t="134758" x="4119563" y="5414963"/>
          <p14:tracePt t="134773" x="4100513" y="5414963"/>
          <p14:tracePt t="134788" x="4090988" y="5414963"/>
          <p14:tracePt t="134805" x="4073525" y="5414963"/>
          <p14:tracePt t="134823" x="4044950" y="5414963"/>
          <p14:tracePt t="134838" x="4017963" y="5414963"/>
          <p14:tracePt t="134855" x="3990975" y="5424488"/>
          <p14:tracePt t="134857" x="3981450" y="5434013"/>
          <p14:tracePt t="141769" x="4083050" y="5514975"/>
          <p14:tracePt t="141777" x="4200525" y="5624513"/>
          <p14:tracePt t="141786" x="4383088" y="5753100"/>
          <p14:tracePt t="141802" x="4694238" y="5962650"/>
          <p14:tracePt t="141805" x="4757738" y="5991225"/>
          <p14:tracePt t="141820" x="4857750" y="6035675"/>
          <p14:tracePt t="141835" x="4968875" y="6064250"/>
          <p14:tracePt t="141852" x="5013325" y="6072188"/>
          <p14:tracePt t="141855" x="5049838" y="6072188"/>
          <p14:tracePt t="141869" x="5086350" y="6072188"/>
          <p14:tracePt t="141885" x="5105400" y="6072188"/>
          <p14:tracePt t="141891" x="5114925" y="6072188"/>
          <p14:tracePt t="141901" x="5122863" y="6072188"/>
          <p14:tracePt t="141919" x="5132388" y="6072188"/>
          <p14:tracePt t="141935" x="5132388" y="6064250"/>
          <p14:tracePt t="141953" x="5141913" y="6064250"/>
          <p14:tracePt t="141969" x="5151438" y="6064250"/>
          <p14:tracePt t="141986" x="5159375" y="6064250"/>
          <p14:tracePt t="142004" x="5168900" y="6064250"/>
          <p14:tracePt t="142037" x="5178425" y="6064250"/>
          <p14:tracePt t="142101" x="5141913" y="6072188"/>
          <p14:tracePt t="142107" x="5078413" y="6081713"/>
          <p14:tracePt t="142118" x="4995863" y="6108700"/>
          <p14:tracePt t="142121" x="4886325" y="6154738"/>
          <p14:tracePt t="142136" x="4694238" y="6210300"/>
          <p14:tracePt t="142152" x="4383088" y="6227763"/>
          <p14:tracePt t="142169" x="4164013" y="6218238"/>
          <p14:tracePt t="142172" x="4083050" y="6210300"/>
          <p14:tracePt t="142185" x="4037013" y="6181725"/>
          <p14:tracePt t="142188" x="4008438" y="6173788"/>
          <p14:tracePt t="142202" x="3944938" y="6154738"/>
          <p14:tracePt t="142219" x="3927475" y="6145213"/>
          <p14:tracePt t="142255" x="3927475" y="6137275"/>
          <p14:tracePt t="142262" x="3954463" y="6137275"/>
          <p14:tracePt t="142271" x="4054475" y="6108700"/>
          <p14:tracePt t="142285" x="4346575" y="6108700"/>
          <p14:tracePt t="142302" x="4776788" y="6218238"/>
          <p14:tracePt t="142305" x="4932363" y="6264275"/>
          <p14:tracePt t="142319" x="5059363" y="6327775"/>
          <p14:tracePt t="142321" x="5159375" y="6364288"/>
          <p14:tracePt t="142335" x="5224463" y="6392863"/>
          <p14:tracePt t="142352" x="5224463" y="6400800"/>
          <p14:tracePt t="142354" x="5232400" y="6400800"/>
          <p14:tracePt t="142396" x="5224463" y="6400800"/>
          <p14:tracePt t="142403" x="5195888" y="6392863"/>
          <p14:tracePt t="142410" x="5095875" y="6356350"/>
          <p14:tracePt t="142419" x="4876800" y="6291263"/>
          <p14:tracePt t="142436" x="4402138" y="6181725"/>
          <p14:tracePt t="142439" x="4183063" y="6127750"/>
          <p14:tracePt t="142453" x="3825875" y="6081713"/>
          <p14:tracePt t="142469" x="3625850" y="6072188"/>
          <p14:tracePt t="142486" x="3489325" y="6045200"/>
          <p14:tracePt t="142488" x="3433763" y="6045200"/>
          <p14:tracePt t="142502" x="3370263" y="6035675"/>
          <p14:tracePt t="142505" x="3343275" y="6027738"/>
          <p14:tracePt t="142518" x="3287713" y="6027738"/>
          <p14:tracePt t="142535" x="3260725" y="6027738"/>
          <p14:tracePt t="142552" x="3241675" y="6027738"/>
          <p14:tracePt t="142594" x="3270250" y="6027738"/>
          <p14:tracePt t="142600" x="3297238" y="6018213"/>
          <p14:tracePt t="142607" x="3351213" y="5999163"/>
          <p14:tracePt t="142620" x="3416300" y="5981700"/>
          <p14:tracePt t="142622" x="3479800" y="5962650"/>
          <p14:tracePt t="142636" x="3552825" y="5945188"/>
          <p14:tracePt t="142652" x="3589338" y="5935663"/>
          <p14:tracePt t="142668" x="3606800" y="5926138"/>
          <p14:tracePt t="142686" x="3616325" y="5926138"/>
          <p14:tracePt t="142702" x="3616325" y="5918200"/>
          <p14:tracePt t="142719" x="3616325" y="5908675"/>
          <p14:tracePt t="142721" x="3606800" y="5908675"/>
          <p14:tracePt t="142735" x="3598863" y="5908675"/>
          <p14:tracePt t="142737" x="3570288" y="5908675"/>
          <p14:tracePt t="142751" x="3543300" y="5908675"/>
          <p14:tracePt t="142769" x="3525838" y="5908675"/>
          <p14:tracePt t="142785" x="3506788" y="5908675"/>
          <p14:tracePt t="142805" x="3543300" y="5908675"/>
          <p14:tracePt t="142819" x="3944938" y="5908675"/>
          <p14:tracePt t="142835" x="4648200" y="5954713"/>
          <p14:tracePt t="142851" x="5397500" y="6081713"/>
          <p14:tracePt t="142854" x="5716588" y="6127750"/>
          <p14:tracePt t="142868" x="5964238" y="6154738"/>
          <p14:tracePt t="142870" x="6073775" y="6173788"/>
          <p14:tracePt t="142885" x="6246813" y="6218238"/>
          <p14:tracePt t="142902" x="6310313" y="6227763"/>
          <p14:tracePt t="142939" x="6310313" y="6237288"/>
          <p14:tracePt t="142980" x="6310313" y="6227763"/>
          <p14:tracePt t="142988" x="6292850" y="6227763"/>
          <p14:tracePt t="143003" x="6256338" y="6210300"/>
          <p14:tracePt t="143019" x="6191250" y="6191250"/>
          <p14:tracePt t="143035" x="6018213" y="6137275"/>
          <p14:tracePt t="143052" x="5643563" y="6064250"/>
          <p14:tracePt t="143068" x="5461000" y="6064250"/>
          <p14:tracePt t="143085" x="5351463" y="6064250"/>
          <p14:tracePt t="143088" x="5268913" y="6064250"/>
          <p14:tracePt t="143102" x="5187950" y="6072188"/>
          <p14:tracePt t="143119" x="5132388" y="6081713"/>
          <p14:tracePt t="143122" x="5095875" y="6081713"/>
          <p14:tracePt t="143136" x="5041900" y="6100763"/>
          <p14:tracePt t="143152" x="5005388" y="6108700"/>
          <p14:tracePt t="143168" x="4976813" y="6118225"/>
          <p14:tracePt t="143171" x="4968875" y="6118225"/>
          <p14:tracePt t="143186" x="4959350" y="6118225"/>
          <p14:tracePt t="143202" x="4949825" y="6118225"/>
          <p14:tracePt t="143218" x="4940300" y="6118225"/>
          <p14:tracePt t="143249" x="4959350" y="6118225"/>
          <p14:tracePt t="143256" x="5005388" y="6118225"/>
          <p14:tracePt t="143269" x="5151438" y="6091238"/>
          <p14:tracePt t="143286" x="5524500" y="6064250"/>
          <p14:tracePt t="143301" x="5835650" y="6072188"/>
          <p14:tracePt t="143320" x="6081713" y="6100763"/>
          <p14:tracePt t="143335" x="6146800" y="6108700"/>
          <p14:tracePt t="143351" x="6164263" y="6108700"/>
          <p14:tracePt t="143883" x="6300788" y="5908675"/>
          <p14:tracePt t="143891" x="6419850" y="5789613"/>
          <p14:tracePt t="143902" x="6538913" y="5697538"/>
          <p14:tracePt t="143904" x="6675438" y="5607050"/>
          <p14:tracePt t="143917" x="6850063" y="5534025"/>
          <p14:tracePt t="143935" x="7232650" y="5351463"/>
          <p14:tracePt t="143939" x="7296150" y="5332413"/>
          <p14:tracePt t="143953" x="7434263" y="5305425"/>
          <p14:tracePt t="143969" x="7516813" y="5305425"/>
          <p14:tracePt t="143985" x="7561263" y="5295900"/>
          <p14:tracePt t="143988" x="7570788" y="5295900"/>
          <p14:tracePt t="144002" x="7580313" y="5295900"/>
          <p14:tracePt t="144058" x="7570788" y="5305425"/>
          <p14:tracePt t="144065" x="7561263" y="5305425"/>
          <p14:tracePt t="144079" x="7543800" y="5314950"/>
          <p14:tracePt t="144094" x="7524750" y="5314950"/>
          <p14:tracePt t="144108" x="7507288" y="5314950"/>
          <p14:tracePt t="144122" x="7488238" y="5314950"/>
          <p14:tracePt t="144136" x="7470775" y="5314950"/>
          <p14:tracePt t="144151" x="7451725" y="5324475"/>
          <p14:tracePt t="144168" x="7415213" y="5324475"/>
          <p14:tracePt t="144186" x="7388225" y="5314950"/>
          <p14:tracePt t="144201" x="7370763" y="5314950"/>
          <p14:tracePt t="144218" x="7351713" y="5314950"/>
          <p14:tracePt t="144235" x="7342188" y="5314950"/>
          <p14:tracePt t="144252" x="7334250" y="5305425"/>
          <p14:tracePt t="144269" x="7334250" y="5287963"/>
          <p14:tracePt t="144271" x="7342188" y="5278438"/>
          <p14:tracePt t="144285" x="7370763" y="5259388"/>
          <p14:tracePt t="144301" x="7407275" y="5222875"/>
          <p14:tracePt t="144318" x="7507288" y="5195888"/>
          <p14:tracePt t="144336" x="7570788" y="5168900"/>
          <p14:tracePt t="144351" x="7607300" y="5168900"/>
          <p14:tracePt t="144354" x="7626350" y="5168900"/>
          <p14:tracePt t="144368" x="7643813" y="5168900"/>
          <p14:tracePt t="144425" x="7634288" y="5168900"/>
          <p14:tracePt t="144430" x="7616825" y="5168900"/>
          <p14:tracePt t="144438" x="7607300" y="5168900"/>
          <p14:tracePt t="144450" x="7580313" y="5168900"/>
          <p14:tracePt t="144467" x="7553325" y="5168900"/>
          <p14:tracePt t="144484" x="7534275" y="5168900"/>
          <p14:tracePt t="144500" x="7516813" y="5168900"/>
          <p14:tracePt t="144517" x="7497763" y="5168900"/>
          <p14:tracePt t="144534" x="7488238" y="5168900"/>
          <p14:tracePt t="144552" x="7524750" y="5159375"/>
          <p14:tracePt t="144568" x="7634288" y="5159375"/>
          <p14:tracePt t="144584" x="7735888" y="5159375"/>
          <p14:tracePt t="144587" x="7753350" y="5159375"/>
          <p14:tracePt t="144602" x="7772400" y="5159375"/>
          <p14:tracePt t="144618" x="7789863" y="5159375"/>
          <p14:tracePt t="144635" x="7808913" y="5159375"/>
          <p14:tracePt t="144652" x="7808913" y="5149850"/>
          <p14:tracePt t="144668" x="7799388" y="5141913"/>
          <p14:tracePt t="144671" x="7789863" y="5141913"/>
          <p14:tracePt t="144686" x="7772400" y="5132388"/>
          <p14:tracePt t="144701" x="7753350" y="5132388"/>
          <p14:tracePt t="144718" x="7735888" y="5132388"/>
          <p14:tracePt t="144721" x="7726363" y="5132388"/>
          <p14:tracePt t="144741" x="7707313" y="513238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CA13C-CCF8-3B3C-1362-72C634533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Coins Python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78F63-3FB2-67A3-5C2A-1A747B943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def count(coins, n, target):</a:t>
            </a:r>
          </a:p>
          <a:p>
            <a:r>
              <a:rPr lang="en-IN" dirty="0"/>
              <a:t>    </a:t>
            </a:r>
            <a:r>
              <a:rPr lang="en-IN" dirty="0" err="1"/>
              <a:t>dp</a:t>
            </a:r>
            <a:r>
              <a:rPr lang="en-IN" dirty="0"/>
              <a:t> = [False] * (target + 1)</a:t>
            </a:r>
          </a:p>
          <a:p>
            <a:r>
              <a:rPr lang="en-IN" dirty="0"/>
              <a:t>    </a:t>
            </a:r>
            <a:r>
              <a:rPr lang="en-IN" dirty="0" err="1"/>
              <a:t>dp</a:t>
            </a:r>
            <a:r>
              <a:rPr lang="en-IN" dirty="0"/>
              <a:t>[0] = True</a:t>
            </a:r>
          </a:p>
          <a:p>
            <a:endParaRPr lang="en-IN" dirty="0"/>
          </a:p>
          <a:p>
            <a:r>
              <a:rPr lang="en-IN" dirty="0"/>
              <a:t>    for </a:t>
            </a:r>
            <a:r>
              <a:rPr lang="en-IN" dirty="0" err="1"/>
              <a:t>i</a:t>
            </a:r>
            <a:r>
              <a:rPr lang="en-IN" dirty="0"/>
              <a:t> in range(n):</a:t>
            </a:r>
          </a:p>
          <a:p>
            <a:r>
              <a:rPr lang="en-IN" dirty="0"/>
              <a:t>        </a:t>
            </a:r>
            <a:r>
              <a:rPr lang="en-IN" dirty="0">
                <a:highlight>
                  <a:srgbClr val="FFFF00"/>
                </a:highlight>
              </a:rPr>
              <a:t>for j in range(target, coins[</a:t>
            </a:r>
            <a:r>
              <a:rPr lang="en-IN" dirty="0" err="1">
                <a:highlight>
                  <a:srgbClr val="FFFF00"/>
                </a:highlight>
              </a:rPr>
              <a:t>i</a:t>
            </a:r>
            <a:r>
              <a:rPr lang="en-IN" dirty="0">
                <a:highlight>
                  <a:srgbClr val="FFFF00"/>
                </a:highlight>
              </a:rPr>
              <a:t>] - 1, -1):</a:t>
            </a:r>
          </a:p>
          <a:p>
            <a:r>
              <a:rPr lang="en-IN" dirty="0"/>
              <a:t>            </a:t>
            </a:r>
            <a:r>
              <a:rPr lang="en-IN" dirty="0" err="1"/>
              <a:t>dp</a:t>
            </a:r>
            <a:r>
              <a:rPr lang="en-IN" dirty="0"/>
              <a:t>[j] |= </a:t>
            </a:r>
            <a:r>
              <a:rPr lang="en-IN" dirty="0" err="1"/>
              <a:t>dp</a:t>
            </a:r>
            <a:r>
              <a:rPr lang="en-IN" dirty="0"/>
              <a:t>[j - coins[</a:t>
            </a:r>
            <a:r>
              <a:rPr lang="en-IN" dirty="0" err="1"/>
              <a:t>i</a:t>
            </a:r>
            <a:r>
              <a:rPr lang="en-IN" dirty="0"/>
              <a:t>]]</a:t>
            </a:r>
          </a:p>
          <a:p>
            <a:endParaRPr lang="en-IN" dirty="0"/>
          </a:p>
          <a:p>
            <a:r>
              <a:rPr lang="en-IN" dirty="0"/>
              <a:t>    return </a:t>
            </a:r>
            <a:r>
              <a:rPr lang="en-IN" dirty="0" err="1"/>
              <a:t>dp</a:t>
            </a:r>
            <a:r>
              <a:rPr lang="en-IN" dirty="0"/>
              <a:t>[target]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B4533E3-4598-108A-E3AC-C29197D79D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47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85"/>
    </mc:Choice>
    <mc:Fallback>
      <p:transition spd="slow" advTm="29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72" x="7607300" y="5086350"/>
          <p14:tracePt t="3894" x="7150100" y="4840288"/>
          <p14:tracePt t="3909" x="6767513" y="4648200"/>
          <p14:tracePt t="3926" x="6246813" y="4392613"/>
          <p14:tracePt t="3928" x="6064250" y="4292600"/>
          <p14:tracePt t="3943" x="5443538" y="3927475"/>
          <p14:tracePt t="3959" x="5013325" y="3698875"/>
          <p14:tracePt t="3963" x="4821238" y="3533775"/>
          <p14:tracePt t="3977" x="4638675" y="3406775"/>
          <p14:tracePt t="3992" x="4456113" y="3205163"/>
          <p14:tracePt t="4009" x="4310063" y="3049588"/>
          <p14:tracePt t="4011" x="4256088" y="2949575"/>
          <p14:tracePt t="4026" x="4200525" y="2813050"/>
          <p14:tracePt t="4042" x="4173538" y="2638425"/>
          <p14:tracePt t="4059" x="4200525" y="2447925"/>
          <p14:tracePt t="4062" x="4237038" y="2301875"/>
          <p14:tracePt t="4076" x="4273550" y="2219325"/>
          <p14:tracePt t="4078" x="4329113" y="2155825"/>
          <p14:tracePt t="4092" x="4456113" y="2054225"/>
          <p14:tracePt t="4109" x="4548188" y="2017713"/>
          <p14:tracePt t="4111" x="4575175" y="2009775"/>
          <p14:tracePt t="4126" x="4602163" y="2000250"/>
          <p14:tracePt t="4142" x="4630738" y="2000250"/>
          <p14:tracePt t="4160" x="4667250" y="1990725"/>
          <p14:tracePt t="4175" x="4684713" y="1990725"/>
          <p14:tracePt t="4192" x="4730750" y="1981200"/>
          <p14:tracePt t="4194" x="4784725" y="1981200"/>
          <p14:tracePt t="4209" x="5078413" y="1981200"/>
          <p14:tracePt t="4225" x="5324475" y="2054225"/>
          <p14:tracePt t="4242" x="5543550" y="2173288"/>
          <p14:tracePt t="4245" x="5570538" y="2200275"/>
          <p14:tracePt t="4259" x="5589588" y="2209800"/>
          <p14:tracePt t="4260" x="5597525" y="2236788"/>
          <p14:tracePt t="4275" x="5607050" y="2236788"/>
          <p14:tracePt t="4292" x="5589588" y="2246313"/>
          <p14:tracePt t="4295" x="5480050" y="2246313"/>
          <p14:tracePt t="4308" x="5132388" y="2192338"/>
          <p14:tracePt t="4311" x="4711700" y="2163763"/>
          <p14:tracePt t="4325" x="4146550" y="2073275"/>
          <p14:tracePt t="4343" x="3260725" y="1854200"/>
          <p14:tracePt t="4358" x="2867025" y="1725613"/>
          <p14:tracePt t="4375" x="2647950" y="1579563"/>
          <p14:tracePt t="4378" x="2547938" y="1489075"/>
          <p14:tracePt t="4392" x="2392363" y="1333500"/>
          <p14:tracePt t="4408" x="2346325" y="1260475"/>
          <p14:tracePt t="4425" x="2346325" y="1241425"/>
          <p14:tracePt t="4428" x="2346325" y="1233488"/>
          <p14:tracePt t="4442" x="2346325" y="1223963"/>
          <p14:tracePt t="4458" x="2382838" y="1204913"/>
          <p14:tracePt t="4475" x="2640013" y="1131888"/>
          <p14:tracePt t="4477" x="3022600" y="1114425"/>
          <p14:tracePt t="4492" x="3744913" y="1123950"/>
          <p14:tracePt t="4508" x="4292600" y="1260475"/>
          <p14:tracePt t="4511" x="4484688" y="1306513"/>
          <p14:tracePt t="4526" x="4876800" y="1387475"/>
          <p14:tracePt t="4542" x="5251450" y="1497013"/>
          <p14:tracePt t="4558" x="5461000" y="1562100"/>
          <p14:tracePt t="4561" x="5507038" y="1562100"/>
          <p14:tracePt t="4576" x="5534025" y="1570038"/>
          <p14:tracePt t="4578" x="5561013" y="1570038"/>
          <p14:tracePt t="4592" x="5607050" y="1589088"/>
          <p14:tracePt t="4608" x="5616575" y="1589088"/>
          <p14:tracePt t="4646" x="5580063" y="1589088"/>
          <p14:tracePt t="4653" x="5487988" y="1589088"/>
          <p14:tracePt t="4660" x="5324475" y="1589088"/>
          <p14:tracePt t="4675" x="4721225" y="1689100"/>
          <p14:tracePt t="4692" x="4246563" y="1798638"/>
          <p14:tracePt t="4695" x="4083050" y="1808163"/>
          <p14:tracePt t="4710" x="3871913" y="1881188"/>
          <p14:tracePt t="4725" x="3752850" y="1908175"/>
          <p14:tracePt t="4743" x="3662363" y="1917700"/>
          <p14:tracePt t="4745" x="3635375" y="1917700"/>
          <p14:tracePt t="4759" x="3616325" y="1917700"/>
          <p14:tracePt t="4762" x="3606800" y="1927225"/>
          <p14:tracePt t="4775" x="3589338" y="1927225"/>
          <p14:tracePt t="4801" x="3579813" y="1927225"/>
          <p14:tracePt t="4836" x="3616325" y="1908175"/>
          <p14:tracePt t="4844" x="3725863" y="1862138"/>
          <p14:tracePt t="4850" x="3981450" y="1762125"/>
          <p14:tracePt t="4858" x="4283075" y="1652588"/>
          <p14:tracePt t="4875" x="4940300" y="1516063"/>
          <p14:tracePt t="4893" x="5516563" y="1460500"/>
          <p14:tracePt t="4908" x="5643563" y="1460500"/>
          <p14:tracePt t="4925" x="5735638" y="1470025"/>
          <p14:tracePt t="4928" x="5762625" y="1479550"/>
          <p14:tracePt t="4942" x="5781675" y="1489075"/>
          <p14:tracePt t="4944" x="5789613" y="1497013"/>
          <p14:tracePt t="4958" x="5799138" y="1497013"/>
          <p14:tracePt t="4975" x="5808663" y="1506538"/>
          <p14:tracePt t="4977" x="5818188" y="1506538"/>
          <p14:tracePt t="4991" x="5818188" y="1516063"/>
          <p14:tracePt t="5009" x="5826125" y="1516063"/>
          <p14:tracePt t="5027" x="5826125" y="1525588"/>
          <p14:tracePt t="5041" x="5826125" y="1533525"/>
          <p14:tracePt t="5060" x="5789613" y="1543050"/>
          <p14:tracePt t="5062" x="5716588" y="1562100"/>
          <p14:tracePt t="5077" x="5370513" y="1662113"/>
          <p14:tracePt t="5092" x="4867275" y="1771650"/>
          <p14:tracePt t="5109" x="4621213" y="1825625"/>
          <p14:tracePt t="5111" x="4538663" y="1854200"/>
          <p14:tracePt t="5126" x="4338638" y="1908175"/>
          <p14:tracePt t="5141" x="4110038" y="1954213"/>
          <p14:tracePt t="5159" x="4008438" y="1981200"/>
          <p14:tracePt t="5161" x="3963988" y="1990725"/>
          <p14:tracePt t="5175" x="3935413" y="2000250"/>
          <p14:tracePt t="5178" x="3871913" y="2009775"/>
          <p14:tracePt t="5181" x="3817938" y="2017713"/>
          <p14:tracePt t="5190" x="3752850" y="2036763"/>
          <p14:tracePt t="5210" x="3616325" y="2082800"/>
          <p14:tracePt t="5225" x="3543300" y="2100263"/>
          <p14:tracePt t="5242" x="3452813" y="2109788"/>
          <p14:tracePt t="5245" x="3416300" y="2119313"/>
          <p14:tracePt t="5259" x="3360738" y="2136775"/>
          <p14:tracePt t="5275" x="3297238" y="2163763"/>
          <p14:tracePt t="5292" x="3251200" y="2182813"/>
          <p14:tracePt t="5295" x="3232150" y="2192338"/>
          <p14:tracePt t="5309" x="3214688" y="2200275"/>
          <p14:tracePt t="5326" x="3187700" y="2228850"/>
          <p14:tracePt t="5329" x="3187700" y="2236788"/>
          <p14:tracePt t="5342" x="3187700" y="2255838"/>
          <p14:tracePt t="5344" x="3187700" y="2273300"/>
          <p14:tracePt t="5358" x="3187700" y="2282825"/>
          <p14:tracePt t="5632" x="3078163" y="2301875"/>
          <p14:tracePt t="5640" x="2976563" y="2319338"/>
          <p14:tracePt t="5646" x="2886075" y="2346325"/>
          <p14:tracePt t="5659" x="2776538" y="2355850"/>
          <p14:tracePt t="5661" x="2657475" y="2392363"/>
          <p14:tracePt t="5675" x="2511425" y="2392363"/>
          <p14:tracePt t="5691" x="2365375" y="2392363"/>
          <p14:tracePt t="5709" x="2119313" y="2374900"/>
          <p14:tracePt t="5724" x="1944688" y="2355850"/>
          <p14:tracePt t="5741" x="1798638" y="2328863"/>
          <p14:tracePt t="5745" x="1735138" y="2319338"/>
          <p14:tracePt t="5760" x="1681163" y="2319338"/>
          <p14:tracePt t="5776" x="1644650" y="2319338"/>
          <p14:tracePt t="5792" x="1625600" y="2319338"/>
          <p14:tracePt t="5795" x="1616075" y="2319338"/>
          <p14:tracePt t="5809" x="1606550" y="2319338"/>
          <p14:tracePt t="5836" x="1606550" y="2328863"/>
          <p14:tracePt t="5843" x="1606550" y="2338388"/>
          <p14:tracePt t="5858" x="1616075" y="2382838"/>
          <p14:tracePt t="5874" x="1744663" y="2574925"/>
          <p14:tracePt t="5892" x="2200275" y="3041650"/>
          <p14:tracePt t="5908" x="2365375" y="3168650"/>
          <p14:tracePt t="5925" x="2630488" y="3241675"/>
          <p14:tracePt t="5927" x="2757488" y="3251200"/>
          <p14:tracePt t="5942" x="3068638" y="3251200"/>
          <p14:tracePt t="5958" x="3260725" y="3232150"/>
          <p14:tracePt t="5975" x="3443288" y="3224213"/>
          <p14:tracePt t="5977" x="3489325" y="3224213"/>
          <p14:tracePt t="5992" x="3525838" y="3205163"/>
          <p14:tracePt t="5994" x="3533775" y="3205163"/>
          <p14:tracePt t="6019" x="3525838" y="3195638"/>
          <p14:tracePt t="6027" x="3497263" y="3187700"/>
          <p14:tracePt t="6041" x="3433763" y="3141663"/>
          <p14:tracePt t="6043" x="3151188" y="2968625"/>
          <p14:tracePt t="6058" x="2647950" y="2674938"/>
          <p14:tracePt t="6076" x="1827213" y="2365375"/>
          <p14:tracePt t="6092" x="1397000" y="2309813"/>
          <p14:tracePt t="6108" x="1160463" y="2309813"/>
          <p14:tracePt t="6111" x="1050925" y="2309813"/>
          <p14:tracePt t="6126" x="822325" y="2365375"/>
          <p14:tracePt t="6141" x="693738" y="2465388"/>
          <p14:tracePt t="6159" x="639763" y="2520950"/>
          <p14:tracePt t="6161" x="630238" y="2547938"/>
          <p14:tracePt t="6175" x="593725" y="2630488"/>
          <p14:tracePt t="6191" x="593725" y="2747963"/>
          <p14:tracePt t="6209" x="657225" y="2968625"/>
          <p14:tracePt t="6225" x="749300" y="3168650"/>
          <p14:tracePt t="6241" x="931863" y="3387725"/>
          <p14:tracePt t="6244" x="1014413" y="3470275"/>
          <p14:tracePt t="6260" x="1250950" y="3633788"/>
          <p14:tracePt t="6274" x="1579563" y="3743325"/>
          <p14:tracePt t="6291" x="1854200" y="3789363"/>
          <p14:tracePt t="6294" x="1981200" y="3779838"/>
          <p14:tracePt t="6309" x="2109788" y="3779838"/>
          <p14:tracePt t="6311" x="2236788" y="3771900"/>
          <p14:tracePt t="6324" x="2538413" y="3706813"/>
          <p14:tracePt t="6342" x="2767013" y="3643313"/>
          <p14:tracePt t="6344" x="2830513" y="3616325"/>
          <p14:tracePt t="6359" x="2959100" y="3533775"/>
          <p14:tracePt t="6376" x="3022600" y="3470275"/>
          <p14:tracePt t="6379" x="3041650" y="3451225"/>
          <p14:tracePt t="6393" x="3049588" y="3424238"/>
          <p14:tracePt t="6409" x="3049588" y="3387725"/>
          <p14:tracePt t="6424" x="3049588" y="3314700"/>
          <p14:tracePt t="6443" x="3032125" y="3168650"/>
          <p14:tracePt t="6458" x="2995613" y="3105150"/>
          <p14:tracePt t="6475" x="2949575" y="3022600"/>
          <p14:tracePt t="6477" x="2932113" y="2986088"/>
          <p14:tracePt t="6492" x="2903538" y="2959100"/>
          <p14:tracePt t="6494" x="2903538" y="2930525"/>
          <p14:tracePt t="6508" x="2859088" y="2876550"/>
          <p14:tracePt t="6524" x="2776538" y="2784475"/>
          <p14:tracePt t="6527" x="2749550" y="2747963"/>
          <p14:tracePt t="6541" x="2603500" y="2657475"/>
          <p14:tracePt t="6558" x="2401888" y="2547938"/>
          <p14:tracePt t="6576" x="1973263" y="2401888"/>
          <p14:tracePt t="6591" x="1681163" y="2382838"/>
          <p14:tracePt t="6607" x="1470025" y="2382838"/>
          <p14:tracePt t="6625" x="1187450" y="2428875"/>
          <p14:tracePt t="6641" x="1114425" y="2474913"/>
          <p14:tracePt t="6658" x="1050925" y="2501900"/>
          <p14:tracePt t="6661" x="1004888" y="2538413"/>
          <p14:tracePt t="6675" x="985838" y="2565400"/>
          <p14:tracePt t="6677" x="958850" y="2584450"/>
          <p14:tracePt t="6692" x="912813" y="2638425"/>
          <p14:tracePt t="6707" x="885825" y="2684463"/>
          <p14:tracePt t="6710" x="868363" y="2740025"/>
          <p14:tracePt t="6724" x="849313" y="2803525"/>
          <p14:tracePt t="6726" x="822325" y="2930525"/>
          <p14:tracePt t="6741" x="822325" y="3168650"/>
          <p14:tracePt t="6758" x="831850" y="3378200"/>
          <p14:tracePt t="6760" x="839788" y="3487738"/>
          <p14:tracePt t="6775" x="885825" y="3679825"/>
          <p14:tracePt t="6791" x="949325" y="3871913"/>
          <p14:tracePt t="6809" x="1150938" y="4337050"/>
          <p14:tracePt t="6824" x="1343025" y="4519613"/>
          <p14:tracePt t="6841" x="1725613" y="4775200"/>
          <p14:tracePt t="6844" x="1963738" y="4976813"/>
          <p14:tracePt t="6859" x="2255838" y="5186363"/>
          <p14:tracePt t="6874" x="2603500" y="5470525"/>
          <p14:tracePt t="6892" x="2849563" y="5597525"/>
          <p14:tracePt t="6894" x="2968625" y="5643563"/>
          <p14:tracePt t="6908" x="3022600" y="5653088"/>
          <p14:tracePt t="6910" x="3086100" y="5680075"/>
          <p14:tracePt t="6925" x="3314700" y="5689600"/>
          <p14:tracePt t="6942" x="3516313" y="5661025"/>
          <p14:tracePt t="6944" x="3616325" y="5653088"/>
          <p14:tracePt t="6957" x="3817938" y="5607050"/>
          <p14:tracePt t="6975" x="3954463" y="5580063"/>
          <p14:tracePt t="6978" x="4017963" y="5561013"/>
          <p14:tracePt t="6992" x="4146550" y="5507038"/>
          <p14:tracePt t="7008" x="4192588" y="5478463"/>
          <p14:tracePt t="7024" x="4219575" y="5441950"/>
          <p14:tracePt t="7027" x="4237038" y="5424488"/>
          <p14:tracePt t="7042" x="4265613" y="5378450"/>
          <p14:tracePt t="7044" x="4302125" y="5314950"/>
          <p14:tracePt t="7057" x="4329113" y="5076825"/>
          <p14:tracePt t="7074" x="4329113" y="4811713"/>
          <p14:tracePt t="7077" x="4283075" y="4629150"/>
          <p14:tracePt t="7091" x="4173538" y="4173538"/>
          <p14:tracePt t="7107" x="4100513" y="3798888"/>
          <p14:tracePt t="7125" x="4054475" y="3479800"/>
          <p14:tracePt t="7141" x="3981450" y="3232150"/>
          <p14:tracePt t="7158" x="3898900" y="2986088"/>
          <p14:tracePt t="7161" x="3854450" y="2886075"/>
          <p14:tracePt t="7176" x="3752850" y="2657475"/>
          <p14:tracePt t="7192" x="3625850" y="2455863"/>
          <p14:tracePt t="7209" x="3506788" y="2374900"/>
          <p14:tracePt t="7211" x="3460750" y="2319338"/>
          <p14:tracePt t="7224" x="3370263" y="2282825"/>
          <p14:tracePt t="7241" x="3278188" y="2228850"/>
          <p14:tracePt t="7259" x="3187700" y="2192338"/>
          <p14:tracePt t="7274" x="3132138" y="2155825"/>
          <p14:tracePt t="7291" x="3041650" y="2127250"/>
          <p14:tracePt t="7308" x="2949575" y="2082800"/>
          <p14:tracePt t="7324" x="2913063" y="2073275"/>
          <p14:tracePt t="7341" x="2840038" y="2046288"/>
          <p14:tracePt t="7343" x="2776538" y="2027238"/>
          <p14:tracePt t="7358" x="2657475" y="2009775"/>
          <p14:tracePt t="7374" x="2511425" y="1990725"/>
          <p14:tracePt t="7393" x="2209800" y="1963738"/>
          <p14:tracePt t="7407" x="2136775" y="1973263"/>
          <p14:tracePt t="7409" x="2054225" y="1981200"/>
          <p14:tracePt t="7425" x="1917700" y="2017713"/>
          <p14:tracePt t="7442" x="1662113" y="2109788"/>
          <p14:tracePt t="7458" x="1570038" y="2146300"/>
          <p14:tracePt t="7474" x="1506538" y="2192338"/>
          <p14:tracePt t="7492" x="1416050" y="2255838"/>
          <p14:tracePt t="7508" x="1379538" y="2282825"/>
          <p14:tracePt t="7524" x="1343025" y="2309813"/>
          <p14:tracePt t="7527" x="1306513" y="2346325"/>
          <p14:tracePt t="7542" x="1270000" y="2474913"/>
          <p14:tracePt t="7557" x="1223963" y="2611438"/>
          <p14:tracePt t="7574" x="1196975" y="2784475"/>
          <p14:tracePt t="7577" x="1196975" y="2894013"/>
          <p14:tracePt t="7591" x="1196975" y="2968625"/>
          <p14:tracePt t="7592" x="1196975" y="3059113"/>
          <p14:tracePt t="7607" x="1196975" y="3195638"/>
          <p14:tracePt t="7624" x="1204913" y="3297238"/>
          <p14:tracePt t="7627" x="1214438" y="3351213"/>
          <p14:tracePt t="7641" x="1233488" y="3433763"/>
          <p14:tracePt t="7657" x="1241425" y="3516313"/>
          <p14:tracePt t="7660" x="1250950" y="3552825"/>
          <p14:tracePt t="7675" x="1270000" y="3633788"/>
          <p14:tracePt t="7691" x="1314450" y="3706813"/>
          <p14:tracePt t="7708" x="1360488" y="3798888"/>
          <p14:tracePt t="7711" x="1397000" y="3844925"/>
          <p14:tracePt t="7726" x="1589088" y="4064000"/>
          <p14:tracePt t="7742" x="1762125" y="4256088"/>
          <p14:tracePt t="7745" x="1863725" y="4356100"/>
          <p14:tracePt t="7758" x="1936750" y="4410075"/>
          <p14:tracePt t="7760" x="1981200" y="4475163"/>
          <p14:tracePt t="7775" x="2090738" y="4592638"/>
          <p14:tracePt t="7777" x="2146300" y="4675188"/>
          <p14:tracePt t="7792" x="2209800" y="4738688"/>
          <p14:tracePt t="7795" x="2236788" y="4748213"/>
          <p14:tracePt t="7809" x="2292350" y="4803775"/>
          <p14:tracePt t="7825" x="2365375" y="4857750"/>
          <p14:tracePt t="7841" x="2501900" y="4894263"/>
          <p14:tracePt t="7844" x="2538413" y="4894263"/>
          <p14:tracePt t="7859" x="2703513" y="4867275"/>
          <p14:tracePt t="7874" x="2886075" y="4767263"/>
          <p14:tracePt t="7891" x="3159125" y="4584700"/>
          <p14:tracePt t="7894" x="3278188" y="4492625"/>
          <p14:tracePt t="7908" x="3460750" y="4319588"/>
          <p14:tracePt t="7925" x="3808413" y="3990975"/>
          <p14:tracePt t="7941" x="4110038" y="3679825"/>
          <p14:tracePt t="7944" x="4210050" y="3570288"/>
          <p14:tracePt t="7958" x="4302125" y="3443288"/>
          <p14:tracePt t="7960" x="4392613" y="3305175"/>
          <p14:tracePt t="7974" x="4484688" y="3059113"/>
          <p14:tracePt t="7992" x="4521200" y="2857500"/>
          <p14:tracePt t="8007" x="4557713" y="2720975"/>
          <p14:tracePt t="8024" x="4575175" y="2657475"/>
          <p14:tracePt t="8042" x="4575175" y="2620963"/>
          <p14:tracePt t="8057" x="4557713" y="2565400"/>
          <p14:tracePt t="8074" x="4492625" y="2474913"/>
          <p14:tracePt t="8077" x="4429125" y="2438400"/>
          <p14:tracePt t="8091" x="4365625" y="2401888"/>
          <p14:tracePt t="8093" x="4265613" y="2346325"/>
          <p14:tracePt t="8107" x="3981450" y="2236788"/>
          <p14:tracePt t="8124" x="3625850" y="2136775"/>
          <p14:tracePt t="8126" x="3497263" y="2100263"/>
          <p14:tracePt t="8141" x="3187700" y="2090738"/>
          <p14:tracePt t="8157" x="2859088" y="2063750"/>
          <p14:tracePt t="8175" x="2438400" y="2046288"/>
          <p14:tracePt t="8191" x="2282825" y="2046288"/>
          <p14:tracePt t="8209" x="2163763" y="2017713"/>
          <p14:tracePt t="8211" x="2109788" y="2017713"/>
          <p14:tracePt t="8224" x="2082800" y="2017713"/>
          <p14:tracePt t="8227" x="2073275" y="2027238"/>
          <p14:tracePt t="8241" x="2046288" y="2036763"/>
          <p14:tracePt t="8256" x="2000250" y="2090738"/>
          <p14:tracePt t="8274" x="1936750" y="2192338"/>
          <p14:tracePt t="8276" x="1900238" y="2246313"/>
          <p14:tracePt t="8290" x="1863725" y="2411413"/>
          <p14:tracePt t="8307" x="1808163" y="2657475"/>
          <p14:tracePt t="8309" x="1771650" y="2867025"/>
          <p14:tracePt t="8324" x="1771650" y="3232150"/>
          <p14:tracePt t="8341" x="1827213" y="3533775"/>
          <p14:tracePt t="8344" x="1871663" y="3743325"/>
          <p14:tracePt t="8358" x="2027238" y="4090988"/>
          <p14:tracePt t="8374" x="2236788" y="4438650"/>
          <p14:tracePt t="8390" x="2447925" y="4665663"/>
          <p14:tracePt t="8408" x="3049588" y="5105400"/>
          <p14:tracePt t="8424" x="3314700" y="5205413"/>
          <p14:tracePt t="8440" x="3506788" y="5259388"/>
          <p14:tracePt t="8443" x="3589338" y="5278438"/>
          <p14:tracePt t="8457" x="3643313" y="5278438"/>
          <p14:tracePt t="8459" x="3689350" y="5259388"/>
          <p14:tracePt t="8474" x="3781425" y="5241925"/>
          <p14:tracePt t="8490" x="3825875" y="5205413"/>
          <p14:tracePt t="8493" x="3844925" y="5205413"/>
          <p14:tracePt t="8507" x="3854450" y="5195888"/>
          <p14:tracePt t="8524" x="3862388" y="5195888"/>
          <p14:tracePt t="8569" x="3862388" y="5186363"/>
          <p14:tracePt t="8576" x="3854450" y="5178425"/>
          <p14:tracePt t="8592" x="3825875" y="5149850"/>
          <p14:tracePt t="8608" x="3789363" y="5105400"/>
          <p14:tracePt t="8624" x="3744913" y="5059363"/>
          <p14:tracePt t="8626" x="3725863" y="5032375"/>
          <p14:tracePt t="8641" x="3716338" y="5022850"/>
          <p14:tracePt t="8643" x="3708400" y="5003800"/>
          <p14:tracePt t="8657" x="3698875" y="4995863"/>
          <p14:tracePt t="8675" x="3689350" y="4986338"/>
          <p14:tracePt t="8691" x="3679825" y="4976813"/>
          <p14:tracePt t="8708" x="3652838" y="4959350"/>
          <p14:tracePt t="8711" x="3643313" y="4930775"/>
          <p14:tracePt t="8725" x="3616325" y="4884738"/>
          <p14:tracePt t="8740" x="3562350" y="4794250"/>
          <p14:tracePt t="8757" x="3516313" y="4711700"/>
          <p14:tracePt t="8760" x="3489325" y="4665663"/>
          <p14:tracePt t="8774" x="3470275" y="4611688"/>
          <p14:tracePt t="8791" x="3452813" y="4538663"/>
          <p14:tracePt t="8809" x="3406775" y="4438650"/>
          <p14:tracePt t="8825" x="3387725" y="4392613"/>
          <p14:tracePt t="8841" x="3360738" y="4319588"/>
          <p14:tracePt t="8858" x="3306763" y="4210050"/>
          <p14:tracePt t="8874" x="3297238" y="4173538"/>
          <p14:tracePt t="8891" x="3278188" y="4154488"/>
          <p14:tracePt t="8894" x="3278188" y="4146550"/>
          <p14:tracePt t="8909" x="3270250" y="4127500"/>
          <p14:tracePt t="8924" x="3260725" y="4117975"/>
          <p14:tracePt t="8941" x="3260725" y="4100513"/>
          <p14:tracePt t="8957" x="3251200" y="4100513"/>
          <p14:tracePt t="8959" x="3251200" y="4090988"/>
          <p14:tracePt t="8985" x="3241675" y="4081463"/>
          <p14:tracePt t="9006" x="3241675" y="4073525"/>
          <p14:tracePt t="9020" x="3232150" y="4073525"/>
          <p14:tracePt t="9035" x="3224213" y="4073525"/>
          <p14:tracePt t="9055" x="3214688" y="4073525"/>
          <p14:tracePt t="9076" x="3205163" y="4073525"/>
          <p14:tracePt t="9084" x="3195638" y="4081463"/>
          <p14:tracePt t="9105" x="3187700" y="4081463"/>
          <p14:tracePt t="9111" x="3187700" y="4090988"/>
          <p14:tracePt t="9124" x="3178175" y="4090988"/>
          <p14:tracePt t="9127" x="3168650" y="4090988"/>
          <p14:tracePt t="9141" x="3168650" y="4100513"/>
          <p14:tracePt t="9157" x="3159125" y="4117975"/>
          <p14:tracePt t="9175" x="3151188" y="4146550"/>
          <p14:tracePt t="9190" x="3151188" y="4154488"/>
          <p14:tracePt t="9207" x="3151188" y="4173538"/>
          <p14:tracePt t="9210" x="3159125" y="4183063"/>
          <p14:tracePt t="9225" x="3168650" y="4191000"/>
          <p14:tracePt t="9240" x="3187700" y="4210050"/>
          <p14:tracePt t="9257" x="3205163" y="4227513"/>
          <p14:tracePt t="9260" x="3224213" y="4237038"/>
          <p14:tracePt t="9274" x="3251200" y="4246563"/>
          <p14:tracePt t="9291" x="3278188" y="4256088"/>
          <p14:tracePt t="9307" x="3287713" y="4256088"/>
          <p14:tracePt t="9324" x="3324225" y="4256088"/>
          <p14:tracePt t="9340" x="3343275" y="4246563"/>
          <p14:tracePt t="9357" x="3387725" y="4227513"/>
          <p14:tracePt t="9360" x="3406775" y="4210050"/>
          <p14:tracePt t="9374" x="3443288" y="4164013"/>
          <p14:tracePt t="9390" x="3489325" y="4110038"/>
          <p14:tracePt t="9393" x="3506788" y="4073525"/>
          <p14:tracePt t="9408" x="3562350" y="3954463"/>
          <p14:tracePt t="9424" x="3579813" y="3898900"/>
          <p14:tracePt t="9441" x="3589338" y="3835400"/>
          <p14:tracePt t="9443" x="3589338" y="3808413"/>
          <p14:tracePt t="9458" x="3589338" y="3762375"/>
          <p14:tracePt t="9474" x="3579813" y="3698875"/>
          <p14:tracePt t="9490" x="3552825" y="3633788"/>
          <p14:tracePt t="9493" x="3525838" y="3597275"/>
          <p14:tracePt t="9507" x="3489325" y="3543300"/>
          <p14:tracePt t="9523" x="3424238" y="3460750"/>
          <p14:tracePt t="9541" x="3159125" y="3268663"/>
          <p14:tracePt t="9557" x="3095625" y="3241675"/>
          <p14:tracePt t="9560" x="2995613" y="3205163"/>
          <p14:tracePt t="9573" x="2830513" y="3178175"/>
          <p14:tracePt t="9591" x="2593975" y="3168650"/>
          <p14:tracePt t="9607" x="2374900" y="3151188"/>
          <p14:tracePt t="9625" x="2228850" y="3151188"/>
          <p14:tracePt t="9627" x="2182813" y="3151188"/>
          <p14:tracePt t="9641" x="2136775" y="3151188"/>
          <p14:tracePt t="9657" x="2100263" y="3151188"/>
          <p14:tracePt t="9673" x="2090738" y="3151188"/>
          <p14:tracePt t="9676" x="2082800" y="3151188"/>
          <p14:tracePt t="9691" x="2073275" y="3151188"/>
          <p14:tracePt t="9707" x="2054225" y="3151188"/>
          <p14:tracePt t="9724" x="2046288" y="3151188"/>
          <p14:tracePt t="9726" x="2036763" y="3151188"/>
          <p14:tracePt t="9740" x="2027238" y="3141663"/>
          <p14:tracePt t="9757" x="2027238" y="3132138"/>
          <p14:tracePt t="9761" x="2017713" y="3132138"/>
          <p14:tracePt t="9775" x="2009775" y="3122613"/>
          <p14:tracePt t="9802" x="2009775" y="3114675"/>
          <p14:tracePt t="9824" x="2009775" y="3105150"/>
          <p14:tracePt t="9830" x="2017713" y="3105150"/>
          <p14:tracePt t="9840" x="2027238" y="3105150"/>
          <p14:tracePt t="9857" x="2073275" y="3086100"/>
          <p14:tracePt t="9859" x="2109788" y="3086100"/>
          <p14:tracePt t="9874" x="2200275" y="3095625"/>
          <p14:tracePt t="9890" x="2265363" y="3095625"/>
          <p14:tracePt t="9908" x="2338388" y="3114675"/>
          <p14:tracePt t="9924" x="2374900" y="3122613"/>
          <p14:tracePt t="9940" x="2382838" y="3122613"/>
          <p14:tracePt t="9943" x="2392363" y="3122613"/>
          <p14:tracePt t="9957" x="2401888" y="3122613"/>
          <p14:tracePt t="9974" x="2411413" y="3122613"/>
          <p14:tracePt t="9992" x="2428875" y="3122613"/>
          <p14:tracePt t="10008" x="2438400" y="3122613"/>
          <p14:tracePt t="10024" x="2447925" y="3122613"/>
          <p14:tracePt t="10040" x="2457450" y="3122613"/>
          <p14:tracePt t="10043" x="2465388" y="3122613"/>
          <p14:tracePt t="10057" x="2465388" y="3114675"/>
          <p14:tracePt t="10078" x="2474913" y="3114675"/>
          <p14:tracePt t="10091" x="2474913" y="3105150"/>
          <p14:tracePt t="10107" x="2474913" y="3078163"/>
          <p14:tracePt t="10124" x="2457450" y="2959100"/>
          <p14:tracePt t="10127" x="2428875" y="2913063"/>
          <p14:tracePt t="10141" x="2346325" y="2747963"/>
          <p14:tracePt t="10157" x="2282825" y="2620963"/>
          <p14:tracePt t="10173" x="2219325" y="2538413"/>
          <p14:tracePt t="10176" x="2200275" y="2528888"/>
          <p14:tracePt t="10190" x="2192338" y="2511425"/>
          <p14:tracePt t="10192" x="2173288" y="2492375"/>
          <p14:tracePt t="10207" x="2109788" y="2474913"/>
          <p14:tracePt t="10225" x="2036763" y="2474913"/>
          <p14:tracePt t="10241" x="2009775" y="2474913"/>
          <p14:tracePt t="10257" x="1963738" y="2474913"/>
          <p14:tracePt t="10275" x="1900238" y="2492375"/>
          <p14:tracePt t="10290" x="1863725" y="2511425"/>
          <p14:tracePt t="10307" x="1817688" y="2547938"/>
          <p14:tracePt t="10310" x="1771650" y="2593975"/>
          <p14:tracePt t="10324" x="1717675" y="2703513"/>
          <p14:tracePt t="10340" x="1662113" y="2894013"/>
          <p14:tracePt t="10357" x="1644650" y="3049588"/>
          <p14:tracePt t="10360" x="1644650" y="3159125"/>
          <p14:tracePt t="10374" x="1644650" y="3333750"/>
          <p14:tracePt t="10390" x="1671638" y="3516313"/>
          <p14:tracePt t="10407" x="1698625" y="3689350"/>
          <p14:tracePt t="10409" x="1708150" y="3735388"/>
          <p14:tracePt t="10424" x="1744663" y="3816350"/>
          <p14:tracePt t="10440" x="1781175" y="3908425"/>
          <p14:tracePt t="10458" x="1827213" y="3981450"/>
          <p14:tracePt t="10473" x="1863725" y="4027488"/>
          <p14:tracePt t="10490" x="1890713" y="4064000"/>
          <p14:tracePt t="10493" x="1908175" y="4081463"/>
          <p14:tracePt t="10508" x="1981200" y="4127500"/>
          <p14:tracePt t="10524" x="2073275" y="4183063"/>
          <p14:tracePt t="10540" x="2209800" y="4219575"/>
          <p14:tracePt t="10542" x="2273300" y="4237038"/>
          <p14:tracePt t="10557" x="2474913" y="4246563"/>
          <p14:tracePt t="10574" x="2630488" y="4246563"/>
          <p14:tracePt t="10577" x="2684463" y="4246563"/>
          <p14:tracePt t="10590" x="2740025" y="4246563"/>
          <p14:tracePt t="10593" x="2794000" y="4246563"/>
          <p14:tracePt t="10607" x="2849563" y="4246563"/>
          <p14:tracePt t="10624" x="2876550" y="4246563"/>
          <p14:tracePt t="10627" x="2895600" y="4246563"/>
          <p14:tracePt t="10641" x="2903538" y="4237038"/>
          <p14:tracePt t="10656" x="2913063" y="4237038"/>
          <p14:tracePt t="10674" x="2913063" y="4219575"/>
          <p14:tracePt t="10677" x="2913063" y="4191000"/>
          <p14:tracePt t="10691" x="2859088" y="4081463"/>
          <p14:tracePt t="10706" x="2776538" y="3990975"/>
          <p14:tracePt t="10723" x="2630488" y="3871913"/>
          <p14:tracePt t="10726" x="2547938" y="3808413"/>
          <p14:tracePt t="10739" x="2465388" y="3743325"/>
          <p14:tracePt t="10741" x="2419350" y="3716338"/>
          <p14:tracePt t="10756" x="2365375" y="3698875"/>
          <p14:tracePt t="10774" x="2319338" y="3679825"/>
          <p14:tracePt t="10776" x="2301875" y="3679825"/>
          <p14:tracePt t="10791" x="2265363" y="3670300"/>
          <p14:tracePt t="10806" x="2255838" y="3670300"/>
          <p14:tracePt t="10809" x="2246313" y="3670300"/>
          <p14:tracePt t="10831" x="2236788" y="3670300"/>
          <p14:tracePt t="10841" x="2228850" y="3670300"/>
          <p14:tracePt t="10867" x="2219325" y="3670300"/>
          <p14:tracePt t="10880" x="2219325" y="3679825"/>
          <p14:tracePt t="10890" x="2219325" y="3689350"/>
          <p14:tracePt t="10907" x="2219325" y="3725863"/>
          <p14:tracePt t="10909" x="2255838" y="3779838"/>
          <p14:tracePt t="10924" x="2309813" y="3871913"/>
          <p14:tracePt t="10940" x="2382838" y="4000500"/>
          <p14:tracePt t="10957" x="2438400" y="4064000"/>
          <p14:tracePt t="10959" x="2474913" y="4110038"/>
          <p14:tracePt t="10974" x="2511425" y="4154488"/>
          <p14:tracePt t="10990" x="2566988" y="4200525"/>
          <p14:tracePt t="11008" x="2611438" y="4237038"/>
          <p14:tracePt t="11024" x="2620963" y="4246563"/>
          <p14:tracePt t="11041" x="2640013" y="4246563"/>
          <p14:tracePt t="11044" x="2647950" y="4256088"/>
          <p14:tracePt t="11057" x="2667000" y="4273550"/>
          <p14:tracePt t="11073" x="2676525" y="4283075"/>
          <p14:tracePt t="11090" x="2676525" y="4292600"/>
          <p14:tracePt t="11093" x="2684463" y="4292600"/>
          <p14:tracePt t="11107" x="2693988" y="4292600"/>
          <p14:tracePt t="11127" x="2703513" y="4300538"/>
          <p14:tracePt t="11142" x="2713038" y="4310063"/>
          <p14:tracePt t="11169" x="2720975" y="4319588"/>
          <p14:tracePt t="11191" x="2730500" y="4319588"/>
          <p14:tracePt t="11465" x="2730500" y="4329113"/>
          <p14:tracePt t="11479" x="2740025" y="4329113"/>
          <p14:tracePt t="11557" x="2749550" y="4329113"/>
          <p14:tracePt t="11564" x="2757488" y="4329113"/>
          <p14:tracePt t="11585" x="2767013" y="4329113"/>
          <p14:tracePt t="11592" x="2776538" y="4329113"/>
          <p14:tracePt t="11607" x="2786063" y="4329113"/>
          <p14:tracePt t="11624" x="2794000" y="4319588"/>
          <p14:tracePt t="11640" x="2822575" y="4319588"/>
          <p14:tracePt t="11642" x="2830513" y="4319588"/>
          <p14:tracePt t="11657" x="2840038" y="4319588"/>
          <p14:tracePt t="11673" x="2886075" y="4310063"/>
          <p14:tracePt t="11691" x="2959100" y="4310063"/>
          <p14:tracePt t="11707" x="2986088" y="4310063"/>
          <p14:tracePt t="11723" x="3049588" y="4310063"/>
          <p14:tracePt t="11726" x="3078163" y="4310063"/>
          <p14:tracePt t="11741" x="3122613" y="4319588"/>
          <p14:tracePt t="11756" x="3187700" y="4329113"/>
          <p14:tracePt t="11774" x="3270250" y="4356100"/>
          <p14:tracePt t="11776" x="3314700" y="4373563"/>
          <p14:tracePt t="11790" x="3360738" y="4402138"/>
          <p14:tracePt t="11792" x="3387725" y="4410075"/>
          <p14:tracePt t="11806" x="3443288" y="4429125"/>
          <p14:tracePt t="11825" x="3525838" y="4446588"/>
          <p14:tracePt t="11840" x="3552825" y="4456113"/>
          <p14:tracePt t="11857" x="3570288" y="4456113"/>
          <p14:tracePt t="11861" x="3579813" y="4465638"/>
          <p14:tracePt t="11874" x="3598863" y="4475163"/>
          <p14:tracePt t="11890" x="3606800" y="4475163"/>
          <p14:tracePt t="11906" x="3616325" y="4475163"/>
          <p14:tracePt t="11924" x="3635375" y="4475163"/>
          <p14:tracePt t="11965" x="3625850" y="4465638"/>
          <p14:tracePt t="11974" x="3606800" y="4446588"/>
          <p14:tracePt t="11980" x="3589338" y="4410075"/>
          <p14:tracePt t="11989" x="3562350" y="4383088"/>
          <p14:tracePt t="12006" x="3452813" y="4310063"/>
          <p14:tracePt t="12009" x="3397250" y="4283075"/>
          <p14:tracePt t="12023" x="3297238" y="4246563"/>
          <p14:tracePt t="12039" x="3232150" y="4227513"/>
          <p14:tracePt t="12058" x="3132138" y="4219575"/>
          <p14:tracePt t="12073" x="3059113" y="4219575"/>
          <p14:tracePt t="12089" x="2995613" y="4219575"/>
          <p14:tracePt t="12092" x="2976563" y="4219575"/>
          <p14:tracePt t="12107" x="2940050" y="4237038"/>
          <p14:tracePt t="12124" x="2895600" y="4246563"/>
          <p14:tracePt t="12139" x="2867025" y="4264025"/>
          <p14:tracePt t="12142" x="2859088" y="4264025"/>
          <p14:tracePt t="12156" x="2840038" y="4283075"/>
          <p14:tracePt t="12173" x="2813050" y="4300538"/>
          <p14:tracePt t="12189" x="2794000" y="4319588"/>
          <p14:tracePt t="12191" x="2794000" y="4337050"/>
          <p14:tracePt t="12206" x="2786063" y="4373563"/>
          <p14:tracePt t="12208" x="2786063" y="4402138"/>
          <p14:tracePt t="12223" x="2794000" y="4502150"/>
          <p14:tracePt t="12226" x="2803525" y="4529138"/>
          <p14:tracePt t="12240" x="2830513" y="4592638"/>
          <p14:tracePt t="12256" x="2849563" y="4629150"/>
          <p14:tracePt t="12273" x="2876550" y="4648200"/>
          <p14:tracePt t="12276" x="2876550" y="4657725"/>
          <p14:tracePt t="12290" x="2895600" y="4657725"/>
          <p14:tracePt t="12306" x="2922588" y="4675188"/>
          <p14:tracePt t="12323" x="2949575" y="4684713"/>
          <p14:tracePt t="12326" x="2959100" y="4684713"/>
          <p14:tracePt t="12339" x="2995613" y="4684713"/>
          <p14:tracePt t="12356" x="3032125" y="4684713"/>
          <p14:tracePt t="12374" x="3068638" y="4684713"/>
          <p14:tracePt t="12389" x="3086100" y="4684713"/>
          <p14:tracePt t="12409" x="3095625" y="4684713"/>
          <p14:tracePt t="12423" x="3105150" y="4684713"/>
          <p14:tracePt t="12439" x="3105150" y="4665663"/>
          <p14:tracePt t="12456" x="3105150" y="4657725"/>
          <p14:tracePt t="12459" x="3105150" y="4648200"/>
          <p14:tracePt t="12473" x="3086100" y="4611688"/>
          <p14:tracePt t="12489" x="3068638" y="4592638"/>
          <p14:tracePt t="12506" x="3013075" y="4565650"/>
          <p14:tracePt t="12509" x="2968625" y="4538663"/>
          <p14:tracePt t="12524" x="2830513" y="4475163"/>
          <p14:tracePt t="12539" x="2713038" y="4465638"/>
          <p14:tracePt t="12557" x="2484438" y="4483100"/>
          <p14:tracePt t="12573" x="2346325" y="4511675"/>
          <p14:tracePt t="12589" x="2273300" y="4548188"/>
          <p14:tracePt t="12592" x="2219325" y="4565650"/>
          <p14:tracePt t="12607" x="2109788" y="4611688"/>
          <p14:tracePt t="12623" x="2054225" y="4629150"/>
          <p14:tracePt t="12640" x="2017713" y="4648200"/>
          <p14:tracePt t="12642" x="2009775" y="4657725"/>
          <p14:tracePt t="12656" x="1981200" y="4665663"/>
          <p14:tracePt t="12658" x="1973263" y="4665663"/>
          <p14:tracePt t="12673" x="1954213" y="4675188"/>
          <p14:tracePt t="12689" x="1936750" y="4684713"/>
          <p14:tracePt t="12692" x="1917700" y="4694238"/>
          <p14:tracePt t="12706" x="1890713" y="4702175"/>
          <p14:tracePt t="12723" x="1863725" y="4711700"/>
          <p14:tracePt t="12740" x="1835150" y="4721225"/>
          <p14:tracePt t="12756" x="1817688" y="4730750"/>
          <p14:tracePt t="12772" x="1798638" y="4730750"/>
          <p14:tracePt t="12789" x="1790700" y="4730750"/>
          <p14:tracePt t="12791" x="1790700" y="4738688"/>
          <p14:tracePt t="12806" x="1781175" y="4738688"/>
          <p14:tracePt t="12822" x="1762125" y="4738688"/>
          <p14:tracePt t="12840" x="1754188" y="4738688"/>
          <p14:tracePt t="12856" x="1744663" y="4738688"/>
          <p14:tracePt t="12876" x="1725613" y="4730750"/>
          <p14:tracePt t="12889" x="1717675" y="4721225"/>
          <p14:tracePt t="12906" x="1689100" y="4702175"/>
          <p14:tracePt t="12924" x="1671638" y="4684713"/>
          <p14:tracePt t="12939" x="1652588" y="4675188"/>
          <p14:tracePt t="12956" x="1635125" y="4675188"/>
          <p14:tracePt t="12959" x="1625600" y="4675188"/>
          <p14:tracePt t="12973" x="1616075" y="4675188"/>
          <p14:tracePt t="12989" x="1616075" y="4665663"/>
          <p14:tracePt t="13007" x="1606550" y="4657725"/>
          <p14:tracePt t="13024" x="1598613" y="4648200"/>
          <p14:tracePt t="13039" x="1589088" y="4648200"/>
          <p14:tracePt t="13056" x="1579563" y="4638675"/>
          <p14:tracePt t="13074" x="1579563" y="4629150"/>
          <p14:tracePt t="13149" x="1579563" y="4621213"/>
          <p14:tracePt t="13171" x="1589088" y="4611688"/>
          <p14:tracePt t="13192" x="1598613" y="4602163"/>
          <p14:tracePt t="13198" x="1598613" y="4592638"/>
          <p14:tracePt t="13212" x="1606550" y="4592638"/>
          <p14:tracePt t="13222" x="1606550" y="4584700"/>
          <p14:tracePt t="13239" x="1606550" y="4575175"/>
          <p14:tracePt t="13242" x="1616075" y="4575175"/>
          <p14:tracePt t="13256" x="1625600" y="4575175"/>
          <p14:tracePt t="13273" x="1635125" y="4575175"/>
          <p14:tracePt t="13290" x="1644650" y="4565650"/>
          <p14:tracePt t="13306" x="1644650" y="4556125"/>
          <p14:tracePt t="13323" x="1652588" y="4548188"/>
          <p14:tracePt t="14186" x="1652588" y="4538663"/>
          <p14:tracePt t="14195" x="1662113" y="4538663"/>
          <p14:tracePt t="14207" x="1662113" y="4529138"/>
          <p14:tracePt t="14222" x="1681163" y="4529138"/>
          <p14:tracePt t="14239" x="1689100" y="4519613"/>
          <p14:tracePt t="14241" x="1698625" y="4519613"/>
          <p14:tracePt t="14270" x="1708150" y="4519613"/>
          <p14:tracePt t="14291" x="1717675" y="4519613"/>
          <p14:tracePt t="14502" x="1717675" y="4511675"/>
          <p14:tracePt t="14530" x="1717675" y="4502150"/>
          <p14:tracePt t="14545" x="1717675" y="4492625"/>
          <p14:tracePt t="14558" x="1708150" y="4492625"/>
          <p14:tracePt t="14566" x="1708150" y="4483100"/>
          <p14:tracePt t="14574" x="1698625" y="4483100"/>
          <p14:tracePt t="14588" x="1689100" y="4465638"/>
          <p14:tracePt t="14606" x="1681163" y="4456113"/>
          <p14:tracePt t="14609" x="1671638" y="4456113"/>
          <p14:tracePt t="14623" x="1662113" y="4429125"/>
          <p14:tracePt t="14638" x="1652588" y="4410075"/>
          <p14:tracePt t="14656" x="1644650" y="4392613"/>
          <p14:tracePt t="14658" x="1635125" y="4392613"/>
          <p14:tracePt t="14673" x="1616075" y="4373563"/>
          <p14:tracePt t="14689" x="1606550" y="4365625"/>
          <p14:tracePt t="14692" x="1606550" y="4356100"/>
          <p14:tracePt t="14707" x="1589088" y="4346575"/>
          <p14:tracePt t="14722" x="1570038" y="4337050"/>
          <p14:tracePt t="14738" x="1552575" y="4337050"/>
          <p14:tracePt t="14757" x="1533525" y="4337050"/>
          <p14:tracePt t="14772" x="1533525" y="4329113"/>
          <p14:tracePt t="14789" x="1525588" y="4329113"/>
          <p14:tracePt t="14791" x="1525588" y="4319588"/>
          <p14:tracePt t="14806" x="1516063" y="4319588"/>
          <p14:tracePt t="14823" x="1506538" y="4319588"/>
          <p14:tracePt t="14847" x="1506538" y="4329113"/>
          <p14:tracePt t="14861" x="1516063" y="4329113"/>
          <p14:tracePt t="14872" x="1533525" y="4346575"/>
          <p14:tracePt t="14890" x="1579563" y="4373563"/>
          <p14:tracePt t="14905" x="1625600" y="4419600"/>
          <p14:tracePt t="14922" x="1662113" y="4456113"/>
          <p14:tracePt t="14925" x="1681163" y="4456113"/>
          <p14:tracePt t="14940" x="1689100" y="4475163"/>
          <p14:tracePt t="14942" x="1717675" y="4483100"/>
          <p14:tracePt t="14956" x="1744663" y="4502150"/>
          <p14:tracePt t="14973" x="1781175" y="4529138"/>
          <p14:tracePt t="14975" x="1798638" y="4529138"/>
          <p14:tracePt t="14990" x="1854200" y="4556125"/>
          <p14:tracePt t="15005" x="1900238" y="4575175"/>
          <p14:tracePt t="15022" x="2027238" y="4584700"/>
          <p14:tracePt t="15024" x="2136775" y="4602163"/>
          <p14:tracePt t="15039" x="2282825" y="4602163"/>
          <p14:tracePt t="15041" x="2447925" y="4592638"/>
          <p14:tracePt t="15055" x="2640013" y="4565650"/>
          <p14:tracePt t="15073" x="3005138" y="4511675"/>
          <p14:tracePt t="15088" x="3205163" y="4456113"/>
          <p14:tracePt t="15106" x="3297238" y="4446588"/>
          <p14:tracePt t="15109" x="3397250" y="4438650"/>
          <p14:tracePt t="15123" x="3598863" y="4410075"/>
          <p14:tracePt t="15138" x="3862388" y="4373563"/>
          <p14:tracePt t="15155" x="4008438" y="4356100"/>
          <p14:tracePt t="15158" x="4110038" y="4337050"/>
          <p14:tracePt t="15172" x="4200525" y="4310063"/>
          <p14:tracePt t="15174" x="4265613" y="4300538"/>
          <p14:tracePt t="15188" x="4383088" y="4283075"/>
          <p14:tracePt t="15205" x="4492625" y="4273550"/>
          <p14:tracePt t="15207" x="4557713" y="4264025"/>
          <p14:tracePt t="15222" x="4638675" y="4264025"/>
          <p14:tracePt t="15238" x="4730750" y="4256088"/>
          <p14:tracePt t="15256" x="4913313" y="4227513"/>
          <p14:tracePt t="15272" x="4986338" y="4227513"/>
          <p14:tracePt t="15288" x="5022850" y="4227513"/>
          <p14:tracePt t="15307" x="5086350" y="4227513"/>
          <p14:tracePt t="15321" x="5132388" y="4227513"/>
          <p14:tracePt t="15339" x="5187950" y="4227513"/>
          <p14:tracePt t="15342" x="5214938" y="4237038"/>
          <p14:tracePt t="15356" x="5241925" y="4237038"/>
          <p14:tracePt t="15358" x="5260975" y="4237038"/>
          <p14:tracePt t="15372" x="5297488" y="4237038"/>
          <p14:tracePt t="15388" x="5341938" y="4246563"/>
          <p14:tracePt t="15391" x="5387975" y="4246563"/>
          <p14:tracePt t="15405" x="5434013" y="4256088"/>
          <p14:tracePt t="15422" x="5470525" y="4264025"/>
          <p14:tracePt t="15438" x="5497513" y="4283075"/>
          <p14:tracePt t="15440" x="5524500" y="4292600"/>
          <p14:tracePt t="15455" x="5570538" y="4300538"/>
          <p14:tracePt t="15472" x="5607050" y="4300538"/>
          <p14:tracePt t="15475" x="5626100" y="4310063"/>
          <p14:tracePt t="15490" x="5670550" y="4310063"/>
          <p14:tracePt t="15506" x="5689600" y="4319588"/>
          <p14:tracePt t="15521" x="5699125" y="4319588"/>
          <p14:tracePt t="15539" x="5745163" y="4329113"/>
          <p14:tracePt t="15555" x="5772150" y="4337050"/>
          <p14:tracePt t="15572" x="5789613" y="4346575"/>
          <p14:tracePt t="15574" x="5799138" y="4346575"/>
          <p14:tracePt t="15588" x="5818188" y="4346575"/>
          <p14:tracePt t="15605" x="5845175" y="4346575"/>
          <p14:tracePt t="15623" x="5854700" y="4346575"/>
          <p14:tracePt t="15638" x="5862638" y="4346575"/>
          <p14:tracePt t="15655" x="5881688" y="4346575"/>
          <p14:tracePt t="15679" x="5881688" y="4329113"/>
          <p14:tracePt t="15689" x="5872163" y="4310063"/>
          <p14:tracePt t="15692" x="5826125" y="4246563"/>
          <p14:tracePt t="15705" x="5753100" y="4200525"/>
          <p14:tracePt t="15707" x="5643563" y="4117975"/>
          <p14:tracePt t="15722" x="5159375" y="3871913"/>
          <p14:tracePt t="15739" x="4621213" y="3670300"/>
          <p14:tracePt t="15742" x="4492625" y="3662363"/>
          <p14:tracePt t="15755" x="4273550" y="3616325"/>
          <p14:tracePt t="15771" x="3990975" y="3589338"/>
          <p14:tracePt t="15788" x="3698875" y="3625850"/>
          <p14:tracePt t="15791" x="3606800" y="3633788"/>
          <p14:tracePt t="15806" x="3416300" y="3679825"/>
          <p14:tracePt t="15821" x="3187700" y="3752850"/>
          <p14:tracePt t="15838" x="2995613" y="3816350"/>
          <p14:tracePt t="15841" x="2913063" y="3844925"/>
          <p14:tracePt t="15855" x="2720975" y="3917950"/>
          <p14:tracePt t="15872" x="2574925" y="3963988"/>
          <p14:tracePt t="15888" x="2438400" y="4000500"/>
          <p14:tracePt t="15891" x="2392363" y="4008438"/>
          <p14:tracePt t="15905" x="2236788" y="4054475"/>
          <p14:tracePt t="15922" x="2119313" y="4073525"/>
          <p14:tracePt t="15925" x="2063750" y="4073525"/>
          <p14:tracePt t="15938" x="2009775" y="4090988"/>
          <p14:tracePt t="15955" x="1808163" y="4127500"/>
          <p14:tracePt t="15971" x="1735138" y="4127500"/>
          <p14:tracePt t="15989" x="1606550" y="4127500"/>
          <p14:tracePt t="16006" x="1552575" y="4110038"/>
          <p14:tracePt t="16023" x="1516063" y="4100513"/>
          <p14:tracePt t="16025" x="1489075" y="4100513"/>
          <p14:tracePt t="16040" x="1443038" y="4081463"/>
          <p14:tracePt t="16055" x="1387475" y="4073525"/>
          <p14:tracePt t="16072" x="1343025" y="4054475"/>
          <p14:tracePt t="16074" x="1314450" y="4044950"/>
          <p14:tracePt t="16089" x="1277938" y="4027488"/>
          <p14:tracePt t="16105" x="1260475" y="4017963"/>
          <p14:tracePt t="16123" x="1233488" y="4008438"/>
          <p14:tracePt t="16144" x="1223963" y="4008438"/>
          <p14:tracePt t="16155" x="1214438" y="4008438"/>
          <p14:tracePt t="16172" x="1204913" y="4008438"/>
          <p14:tracePt t="16188" x="1187450" y="4008438"/>
          <p14:tracePt t="16205" x="1177925" y="4008438"/>
          <p14:tracePt t="16208" x="1168400" y="4017963"/>
          <p14:tracePt t="16221" x="1160463" y="4037013"/>
          <p14:tracePt t="16238" x="1141413" y="4081463"/>
          <p14:tracePt t="16255" x="1131888" y="4100513"/>
          <p14:tracePt t="16258" x="1131888" y="4117975"/>
          <p14:tracePt t="16271" x="1123950" y="4137025"/>
          <p14:tracePt t="16274" x="1123950" y="4146550"/>
          <p14:tracePt t="16288" x="1123950" y="4173538"/>
          <p14:tracePt t="16305" x="1123950" y="4183063"/>
          <p14:tracePt t="16307" x="1123950" y="4191000"/>
          <p14:tracePt t="16322" x="1141413" y="4237038"/>
          <p14:tracePt t="16338" x="1177925" y="4292600"/>
          <p14:tracePt t="16341" x="1214438" y="4310063"/>
          <p14:tracePt t="16356" x="1306513" y="4392613"/>
          <p14:tracePt t="16372" x="1397000" y="4465638"/>
          <p14:tracePt t="16388" x="1433513" y="4475163"/>
          <p14:tracePt t="16391" x="1452563" y="4492625"/>
          <p14:tracePt t="16406" x="1489075" y="4529138"/>
          <p14:tracePt t="16421" x="1516063" y="4538663"/>
          <p14:tracePt t="16440" x="1606550" y="4565650"/>
          <p14:tracePt t="16455" x="1635125" y="4565650"/>
          <p14:tracePt t="16458" x="1652588" y="4565650"/>
          <p14:tracePt t="16471" x="1771650" y="4548188"/>
          <p14:tracePt t="16489" x="1963738" y="4529138"/>
          <p14:tracePt t="16505" x="2163763" y="4511675"/>
          <p14:tracePt t="16522" x="2530475" y="4511675"/>
          <p14:tracePt t="16525" x="2676525" y="4519613"/>
          <p14:tracePt t="16539" x="2859088" y="4538663"/>
          <p14:tracePt t="16554" x="2949575" y="4548188"/>
          <p14:tracePt t="16572" x="3013075" y="4548188"/>
          <p14:tracePt t="16575" x="3059113" y="4548188"/>
          <p14:tracePt t="16589" x="3132138" y="4548188"/>
          <p14:tracePt t="16605" x="3214688" y="4529138"/>
          <p14:tracePt t="16622" x="3351213" y="4519613"/>
          <p14:tracePt t="16624" x="3387725" y="4519613"/>
          <p14:tracePt t="16639" x="3433763" y="4511675"/>
          <p14:tracePt t="16641" x="3452813" y="4511675"/>
          <p14:tracePt t="16654" x="3497263" y="4511675"/>
          <p14:tracePt t="16673" x="3562350" y="4511675"/>
          <p14:tracePt t="16688" x="3616325" y="4511675"/>
          <p14:tracePt t="16705" x="3771900" y="4502150"/>
          <p14:tracePt t="16722" x="3944938" y="4483100"/>
          <p14:tracePt t="16738" x="4017963" y="4475163"/>
          <p14:tracePt t="16754" x="4073525" y="4475163"/>
          <p14:tracePt t="16757" x="4100513" y="4465638"/>
          <p14:tracePt t="16772" x="4137025" y="4465638"/>
          <p14:tracePt t="16788" x="4229100" y="4465638"/>
          <p14:tracePt t="16804" x="4319588" y="4475163"/>
          <p14:tracePt t="16808" x="4411663" y="4475163"/>
          <p14:tracePt t="16822" x="4456113" y="4483100"/>
          <p14:tracePt t="16824" x="4484688" y="4483100"/>
          <p14:tracePt t="16838" x="4565650" y="4483100"/>
          <p14:tracePt t="16856" x="4721225" y="4502150"/>
          <p14:tracePt t="16871" x="4794250" y="4511675"/>
          <p14:tracePt t="16889" x="4903788" y="4519613"/>
          <p14:tracePt t="16891" x="4986338" y="4529138"/>
          <p14:tracePt t="16906" x="5151438" y="4529138"/>
          <p14:tracePt t="16922" x="5351463" y="4529138"/>
          <p14:tracePt t="16939" x="5516563" y="4529138"/>
          <p14:tracePt t="16941" x="5570538" y="4529138"/>
          <p14:tracePt t="16955" x="5726113" y="4529138"/>
          <p14:tracePt t="16972" x="5862638" y="4529138"/>
          <p14:tracePt t="16975" x="5891213" y="4529138"/>
          <p14:tracePt t="16988" x="5927725" y="4519613"/>
          <p14:tracePt t="16990" x="5964238" y="4519613"/>
          <p14:tracePt t="17005" x="6008688" y="4519613"/>
          <p14:tracePt t="17022" x="6018213" y="4519613"/>
          <p14:tracePt t="17025" x="6037263" y="4519613"/>
          <p14:tracePt t="17039" x="6073775" y="4529138"/>
          <p14:tracePt t="17055" x="6100763" y="4529138"/>
          <p14:tracePt t="17072" x="6127750" y="4538663"/>
          <p14:tracePt t="17075" x="6137275" y="4538663"/>
          <p14:tracePt t="17089" x="6146800" y="4538663"/>
          <p14:tracePt t="17104" x="6164263" y="4538663"/>
          <p14:tracePt t="17121" x="6183313" y="4538663"/>
          <p14:tracePt t="17138" x="6191250" y="4538663"/>
          <p14:tracePt t="17165" x="6191250" y="4529138"/>
          <p14:tracePt t="17173" x="6173788" y="4519613"/>
          <p14:tracePt t="17189" x="6146800" y="4492625"/>
          <p14:tracePt t="17204" x="6037263" y="4419600"/>
          <p14:tracePt t="17207" x="5972175" y="4383088"/>
          <p14:tracePt t="17222" x="5799138" y="4292600"/>
          <p14:tracePt t="17239" x="5480050" y="4154488"/>
          <p14:tracePt t="17254" x="5232400" y="4081463"/>
          <p14:tracePt t="17257" x="5151438" y="4064000"/>
          <p14:tracePt t="17272" x="5122863" y="4064000"/>
          <p14:tracePt t="17274" x="5049838" y="4054475"/>
          <p14:tracePt t="17288" x="4959350" y="4037013"/>
          <p14:tracePt t="17304" x="4748213" y="3990975"/>
          <p14:tracePt t="17307" x="4667250" y="3981450"/>
          <p14:tracePt t="17321" x="4611688" y="3981450"/>
          <p14:tracePt t="17324" x="4502150" y="3981450"/>
          <p14:tracePt t="17338" x="4402138" y="3971925"/>
          <p14:tracePt t="17354" x="4302125" y="3971925"/>
          <p14:tracePt t="17357" x="4229100" y="3971925"/>
          <p14:tracePt t="17371" x="4127500" y="3981450"/>
          <p14:tracePt t="17387" x="3990975" y="3990975"/>
          <p14:tracePt t="17405" x="3643313" y="4037013"/>
          <p14:tracePt t="17422" x="3452813" y="4064000"/>
          <p14:tracePt t="17438" x="3214688" y="4090988"/>
          <p14:tracePt t="17441" x="3078163" y="4117975"/>
          <p14:tracePt t="17455" x="2876550" y="4164013"/>
          <p14:tracePt t="17471" x="2676525" y="4219575"/>
          <p14:tracePt t="17488" x="2484438" y="4273550"/>
          <p14:tracePt t="17491" x="2338388" y="4292600"/>
          <p14:tracePt t="17505" x="2209800" y="4319588"/>
          <p14:tracePt t="17507" x="2127250" y="4346575"/>
          <p14:tracePt t="17522" x="1944688" y="4373563"/>
          <p14:tracePt t="17539" x="1717675" y="4392613"/>
          <p14:tracePt t="17554" x="1671638" y="4392613"/>
          <p14:tracePt t="17557" x="1616075" y="4410075"/>
          <p14:tracePt t="17571" x="1533525" y="4410075"/>
          <p14:tracePt t="17588" x="1423988" y="4419600"/>
          <p14:tracePt t="17604" x="1343025" y="4419600"/>
          <p14:tracePt t="17621" x="1270000" y="4419600"/>
          <p14:tracePt t="17624" x="1241425" y="4419600"/>
          <p14:tracePt t="17638" x="1214438" y="4419600"/>
          <p14:tracePt t="17640" x="1196975" y="4419600"/>
          <p14:tracePt t="17654" x="1160463" y="4419600"/>
          <p14:tracePt t="17671" x="1131888" y="4419600"/>
          <p14:tracePt t="17673" x="1123950" y="4419600"/>
          <p14:tracePt t="17689" x="1114425" y="4419600"/>
          <p14:tracePt t="17708" x="1104900" y="4419600"/>
          <p14:tracePt t="17721" x="1095375" y="4419600"/>
          <p14:tracePt t="17738" x="1087438" y="4419600"/>
          <p14:tracePt t="17755" x="1077913" y="4419600"/>
          <p14:tracePt t="17758" x="1068388" y="4419600"/>
          <p14:tracePt t="17814" x="1087438" y="4438650"/>
          <p14:tracePt t="17823" x="1131888" y="4465638"/>
          <p14:tracePt t="17828" x="1214438" y="4519613"/>
          <p14:tracePt t="17837" x="1333500" y="4575175"/>
          <p14:tracePt t="17854" x="1790700" y="4830763"/>
          <p14:tracePt t="17857" x="2000250" y="4940300"/>
          <p14:tracePt t="17871" x="2136775" y="5003800"/>
          <p14:tracePt t="17888" x="2246313" y="5040313"/>
          <p14:tracePt t="17906" x="2309813" y="5068888"/>
          <p14:tracePt t="17922" x="2338388" y="5086350"/>
          <p14:tracePt t="17938" x="2355850" y="5086350"/>
          <p14:tracePt t="17942" x="2392363" y="5086350"/>
          <p14:tracePt t="17956" x="2447925" y="5086350"/>
          <p14:tracePt t="17971" x="2530475" y="5059363"/>
          <p14:tracePt t="17987" x="2620963" y="5049838"/>
          <p14:tracePt t="17991" x="2657475" y="5040313"/>
          <p14:tracePt t="18005" x="2730500" y="5040313"/>
          <p14:tracePt t="18021" x="2776538" y="5022850"/>
          <p14:tracePt t="18039" x="2895600" y="4995863"/>
          <p14:tracePt t="18054" x="3032125" y="4949825"/>
          <p14:tracePt t="18072" x="3122613" y="4922838"/>
          <p14:tracePt t="18075" x="3187700" y="4894263"/>
          <p14:tracePt t="18089" x="3343275" y="4840288"/>
          <p14:tracePt t="18104" x="3570288" y="4767263"/>
          <p14:tracePt t="18121" x="3716338" y="4702175"/>
          <p14:tracePt t="18124" x="3789363" y="4694238"/>
          <p14:tracePt t="18138" x="3944938" y="4665663"/>
          <p14:tracePt t="18155" x="4146550" y="4638675"/>
          <p14:tracePt t="18171" x="4392613" y="4621213"/>
          <p14:tracePt t="18174" x="4538663" y="4611688"/>
          <p14:tracePt t="18188" x="4703763" y="4611688"/>
          <p14:tracePt t="18204" x="4813300" y="4611688"/>
          <p14:tracePt t="18221" x="4959350" y="4584700"/>
          <p14:tracePt t="18224" x="5068888" y="4556125"/>
          <p14:tracePt t="18237" x="5205413" y="4556125"/>
          <p14:tracePt t="18254" x="5297488" y="4538663"/>
          <p14:tracePt t="18258" x="5324475" y="4538663"/>
          <p14:tracePt t="18272" x="5424488" y="4519613"/>
          <p14:tracePt t="18287" x="5461000" y="4519613"/>
          <p14:tracePt t="18304" x="5480050" y="4511675"/>
          <p14:tracePt t="18307" x="5487988" y="4511675"/>
          <p14:tracePt t="18322" x="5524500" y="4511675"/>
          <p14:tracePt t="18337" x="5543550" y="4502150"/>
          <p14:tracePt t="18355" x="5553075" y="4502150"/>
          <p14:tracePt t="18378" x="5561013" y="4502150"/>
          <p14:tracePt t="18420" x="5524500" y="4502150"/>
          <p14:tracePt t="18427" x="5434013" y="4492625"/>
          <p14:tracePt t="18438" x="5214938" y="4492625"/>
          <p14:tracePt t="18441" x="4803775" y="4492625"/>
          <p14:tracePt t="18456" x="4365625" y="4511675"/>
          <p14:tracePt t="18471" x="3935413" y="4548188"/>
          <p14:tracePt t="18489" x="3570288" y="4548188"/>
          <p14:tracePt t="18492" x="3370263" y="4538663"/>
          <p14:tracePt t="18505" x="3132138" y="4538663"/>
          <p14:tracePt t="18521" x="2895600" y="4538663"/>
          <p14:tracePt t="18537" x="2720975" y="4483100"/>
          <p14:tracePt t="18540" x="2620963" y="4475163"/>
          <p14:tracePt t="18555" x="2530475" y="4465638"/>
          <p14:tracePt t="18571" x="2447925" y="4456113"/>
          <p14:tracePt t="18588" x="2382838" y="4456113"/>
          <p14:tracePt t="18590" x="2355850" y="4456113"/>
          <p14:tracePt t="18604" x="2319338" y="4456113"/>
          <p14:tracePt t="18620" x="2282825" y="4456113"/>
          <p14:tracePt t="18638" x="2246313" y="4456113"/>
          <p14:tracePt t="18640" x="2236788" y="4456113"/>
          <p14:tracePt t="18654" x="2219325" y="4456113"/>
          <p14:tracePt t="18671" x="2200275" y="4446588"/>
          <p14:tracePt t="18674" x="2192338" y="4438650"/>
          <p14:tracePt t="18688" x="2173288" y="4438650"/>
          <p14:tracePt t="18705" x="2155825" y="4438650"/>
          <p14:tracePt t="18722" x="2119313" y="4438650"/>
          <p14:tracePt t="18739" x="2109788" y="4438650"/>
          <p14:tracePt t="18754" x="2100263" y="4438650"/>
          <p14:tracePt t="18771" x="2090738" y="4438650"/>
          <p14:tracePt t="18773" x="2082800" y="4438650"/>
          <p14:tracePt t="18787" x="2073275" y="4438650"/>
          <p14:tracePt t="18804" x="2063750" y="4438650"/>
          <p14:tracePt t="18807" x="2054225" y="4438650"/>
          <p14:tracePt t="18822" x="2036763" y="4438650"/>
          <p14:tracePt t="18837" x="2027238" y="4438650"/>
          <p14:tracePt t="18854" x="2009775" y="4446588"/>
          <p14:tracePt t="18857" x="2000250" y="4446588"/>
          <p14:tracePt t="18871" x="1990725" y="4446588"/>
          <p14:tracePt t="18892" x="1981200" y="4456113"/>
          <p14:tracePt t="18903" x="1973263" y="4456113"/>
          <p14:tracePt t="18921" x="1954213" y="4456113"/>
          <p14:tracePt t="18942" x="1944688" y="4456113"/>
          <p14:tracePt t="18983" x="1944688" y="4465638"/>
          <p14:tracePt t="18997" x="1944688" y="4475163"/>
          <p14:tracePt t="19006" x="1963738" y="4475163"/>
          <p14:tracePt t="19021" x="1990725" y="4492625"/>
          <p14:tracePt t="19037" x="2027238" y="4511675"/>
          <p14:tracePt t="19040" x="2036763" y="4519613"/>
          <p14:tracePt t="19055" x="2063750" y="4529138"/>
          <p14:tracePt t="19071" x="2082800" y="4529138"/>
          <p14:tracePt t="19088" x="2100263" y="4529138"/>
          <p14:tracePt t="19090" x="2109788" y="4538663"/>
          <p14:tracePt t="19104" x="2119313" y="4538663"/>
          <p14:tracePt t="19121" x="2127250" y="4548188"/>
          <p14:tracePt t="19124" x="2146300" y="4548188"/>
          <p14:tracePt t="19139" x="2155825" y="4548188"/>
          <p14:tracePt t="19155" x="2173288" y="4548188"/>
          <p14:tracePt t="19180" x="2182813" y="4548188"/>
          <p14:tracePt t="19189" x="2192338" y="4548188"/>
          <p14:tracePt t="19204" x="2200275" y="4548188"/>
          <p14:tracePt t="19221" x="2209800" y="4548188"/>
          <p14:tracePt t="19239" x="2219325" y="4548188"/>
          <p14:tracePt t="19259" x="2228850" y="4548188"/>
          <p14:tracePt t="19307" x="2236788" y="4556125"/>
          <p14:tracePt t="19371" x="2228850" y="4556125"/>
          <p14:tracePt t="19378" x="2219325" y="4556125"/>
          <p14:tracePt t="19393" x="2209800" y="4556125"/>
          <p14:tracePt t="19405" x="2200275" y="4556125"/>
          <p14:tracePt t="19407" x="2182813" y="4556125"/>
          <p14:tracePt t="19421" x="2173288" y="4556125"/>
          <p14:tracePt t="19437" x="2136775" y="4556125"/>
          <p14:tracePt t="19441" x="2127250" y="4556125"/>
          <p14:tracePt t="19455" x="2119313" y="4556125"/>
          <p14:tracePt t="19457" x="2109788" y="4556125"/>
          <p14:tracePt t="19471" x="2090738" y="4556125"/>
          <p14:tracePt t="19488" x="2082800" y="4556125"/>
          <p14:tracePt t="19491" x="2073275" y="4556125"/>
          <p14:tracePt t="19505" x="2054225" y="4556125"/>
          <p14:tracePt t="19521" x="2046288" y="4556125"/>
          <p14:tracePt t="19539" x="2036763" y="4556125"/>
          <p14:tracePt t="19541" x="2027238" y="4556125"/>
          <p14:tracePt t="19555" x="2017713" y="4556125"/>
          <p14:tracePt t="19583" x="2009775" y="4556125"/>
          <p14:tracePt t="19596" x="2000250" y="4556125"/>
          <p14:tracePt t="19624" x="1990725" y="4556125"/>
          <p14:tracePt t="19695" x="2000250" y="4556125"/>
          <p14:tracePt t="19709" x="2009775" y="4556125"/>
          <p14:tracePt t="19715" x="2017713" y="4556125"/>
          <p14:tracePt t="19752" x="2027238" y="4556125"/>
          <p14:tracePt t="19765" x="2036763" y="4556125"/>
          <p14:tracePt t="19787" x="2046288" y="4556125"/>
          <p14:tracePt t="19793" x="2054225" y="4556125"/>
          <p14:tracePt t="19808" x="2063750" y="4565650"/>
          <p14:tracePt t="19822" x="2073275" y="4565650"/>
          <p14:tracePt t="19837" x="2082800" y="4565650"/>
          <p14:tracePt t="19854" x="2090738" y="4565650"/>
          <p14:tracePt t="19871" x="2100263" y="4565650"/>
          <p14:tracePt t="19887" x="2109788" y="4565650"/>
          <p14:tracePt t="19905" x="2127250" y="4565650"/>
          <p14:tracePt t="19908" x="2127250" y="4575175"/>
          <p14:tracePt t="19923" x="2136775" y="4575175"/>
          <p14:tracePt t="19942" x="2146300" y="4575175"/>
          <p14:tracePt t="20047" x="2136775" y="4575175"/>
          <p14:tracePt t="20055" x="2127250" y="4575175"/>
          <p14:tracePt t="20070" x="2119313" y="4575175"/>
          <p14:tracePt t="20087" x="2100263" y="4575175"/>
          <p14:tracePt t="20104" x="2090738" y="4575175"/>
          <p14:tracePt t="20121" x="2073275" y="4575175"/>
          <p14:tracePt t="20556" x="2082800" y="4575175"/>
          <p14:tracePt t="20562" x="2090738" y="4575175"/>
          <p14:tracePt t="20570" x="2100263" y="4575175"/>
          <p14:tracePt t="20587" x="2119313" y="4575175"/>
          <p14:tracePt t="20590" x="2127250" y="4575175"/>
          <p14:tracePt t="20605" x="2136775" y="4575175"/>
          <p14:tracePt t="20620" x="2155825" y="4575175"/>
          <p14:tracePt t="20638" x="2173288" y="4575175"/>
          <p14:tracePt t="20640" x="2182813" y="4575175"/>
          <p14:tracePt t="20660" x="2192338" y="4575175"/>
          <p14:tracePt t="20670" x="2200275" y="4575175"/>
          <p14:tracePt t="20687" x="2209800" y="4575175"/>
          <p14:tracePt t="20705" x="2219325" y="4575175"/>
          <p14:tracePt t="20720" x="2228850" y="4575175"/>
          <p14:tracePt t="20739" x="2236788" y="4575175"/>
          <p14:tracePt t="20809" x="2219325" y="4575175"/>
          <p14:tracePt t="20816" x="2200275" y="4575175"/>
          <p14:tracePt t="20822" x="2192338" y="4575175"/>
          <p14:tracePt t="20837" x="2146300" y="4575175"/>
          <p14:tracePt t="20854" x="2073275" y="4575175"/>
          <p14:tracePt t="20870" x="2036763" y="4584700"/>
          <p14:tracePt t="20887" x="2009775" y="4592638"/>
          <p14:tracePt t="20903" x="1981200" y="4592638"/>
          <p14:tracePt t="20921" x="1963738" y="4602163"/>
          <p14:tracePt t="20943" x="1954213" y="4602163"/>
          <p14:tracePt t="20953" x="1944688" y="4602163"/>
          <p14:tracePt t="20971" x="1927225" y="4602163"/>
          <p14:tracePt t="21007" x="1917700" y="4602163"/>
          <p14:tracePt t="21021" x="1908175" y="4602163"/>
          <p14:tracePt t="21104" x="1917700" y="4602163"/>
          <p14:tracePt t="21126" x="1927225" y="4602163"/>
          <p14:tracePt t="21154" x="1936750" y="4602163"/>
          <p14:tracePt t="21167" x="1944688" y="4602163"/>
          <p14:tracePt t="21175" x="1944688" y="4592638"/>
          <p14:tracePt t="21189" x="1954213" y="4592638"/>
          <p14:tracePt t="21238" x="1963738" y="4592638"/>
          <p14:tracePt t="21266" x="1973263" y="4592638"/>
          <p14:tracePt t="21274" x="1981200" y="4592638"/>
          <p14:tracePt t="21302" x="1990725" y="4584700"/>
          <p14:tracePt t="21323" x="2000250" y="4584700"/>
          <p14:tracePt t="21365" x="2009775" y="4584700"/>
          <p14:tracePt t="21400" x="2017713" y="4584700"/>
          <p14:tracePt t="21452" x="2027238" y="4584700"/>
          <p14:tracePt t="21472" x="2036763" y="4584700"/>
          <p14:tracePt t="21485" x="2046288" y="4584700"/>
          <p14:tracePt t="21492" x="2073275" y="4584700"/>
          <p14:tracePt t="21504" x="2090738" y="4584700"/>
          <p14:tracePt t="21506" x="2119313" y="4584700"/>
          <p14:tracePt t="21521" x="2163763" y="4584700"/>
          <p14:tracePt t="21537" x="2200275" y="4584700"/>
          <p14:tracePt t="21543" x="2219325" y="4584700"/>
          <p14:tracePt t="21553" x="2255838" y="4584700"/>
          <p14:tracePt t="21555" x="2282825" y="4584700"/>
          <p14:tracePt t="21570" x="2382838" y="4584700"/>
          <p14:tracePt t="21587" x="2447925" y="4584700"/>
          <p14:tracePt t="21590" x="2501900" y="4584700"/>
          <p14:tracePt t="21604" x="2593975" y="4575175"/>
          <p14:tracePt t="21620" x="2657475" y="4575175"/>
          <p14:tracePt t="21636" x="2720975" y="4565650"/>
          <p14:tracePt t="21654" x="2895600" y="4556125"/>
          <p14:tracePt t="21670" x="2995613" y="4538663"/>
          <p14:tracePt t="21687" x="3041650" y="4529138"/>
          <p14:tracePt t="21690" x="3068638" y="4529138"/>
          <p14:tracePt t="21703" x="3095625" y="4519613"/>
          <p14:tracePt t="21705" x="3114675" y="4519613"/>
          <p14:tracePt t="21720" x="3141663" y="4519613"/>
          <p14:tracePt t="21736" x="3159125" y="4519613"/>
          <p14:tracePt t="21739" x="3168650" y="4519613"/>
          <p14:tracePt t="21754" x="3178175" y="4519613"/>
          <p14:tracePt t="21770" x="3195638" y="4519613"/>
          <p14:tracePt t="21787" x="3205163" y="4519613"/>
          <p14:tracePt t="21804" x="3224213" y="4519613"/>
          <p14:tracePt t="21820" x="3232150" y="4519613"/>
          <p14:tracePt t="21858" x="3241675" y="4519613"/>
          <p14:tracePt t="21872" x="3251200" y="4519613"/>
          <p14:tracePt t="21887" x="3260725" y="4519613"/>
          <p14:tracePt t="21892" x="3270250" y="4519613"/>
          <p14:tracePt t="21907" x="3278188" y="4519613"/>
          <p14:tracePt t="21920" x="3287713" y="4519613"/>
          <p14:tracePt t="21936" x="3306763" y="4519613"/>
          <p14:tracePt t="21953" x="3314700" y="4529138"/>
          <p14:tracePt t="21970" x="3324225" y="4529138"/>
          <p14:tracePt t="21986" x="3333750" y="4529138"/>
          <p14:tracePt t="22003" x="3343275" y="4529138"/>
          <p14:tracePt t="22034" x="3351213" y="4529138"/>
          <p14:tracePt t="22056" x="3360738" y="4529138"/>
          <p14:tracePt t="22076" x="3370263" y="4529138"/>
          <p14:tracePt t="22091" x="3379788" y="4529138"/>
          <p14:tracePt t="22105" x="3397250" y="4519613"/>
          <p14:tracePt t="22112" x="3406775" y="4519613"/>
          <p14:tracePt t="22120" x="3406775" y="4511675"/>
          <p14:tracePt t="22136" x="3416300" y="4502150"/>
          <p14:tracePt t="22154" x="3443288" y="4492625"/>
          <p14:tracePt t="22169" x="3452813" y="4483100"/>
          <p14:tracePt t="22187" x="3460750" y="4475163"/>
          <p14:tracePt t="22190" x="3460750" y="4456113"/>
          <p14:tracePt t="22204" x="3460750" y="4446588"/>
          <p14:tracePt t="22220" x="3460750" y="4429125"/>
          <p14:tracePt t="22237" x="3452813" y="4373563"/>
          <p14:tracePt t="22239" x="3433763" y="4346575"/>
          <p14:tracePt t="22254" x="3379788" y="4292600"/>
          <p14:tracePt t="22269" x="3241675" y="4191000"/>
          <p14:tracePt t="22286" x="3059113" y="4100513"/>
          <p14:tracePt t="22289" x="2976563" y="4081463"/>
          <p14:tracePt t="22303" x="2922588" y="4064000"/>
          <p14:tracePt t="22319" x="2859088" y="4064000"/>
          <p14:tracePt t="22322" x="2830513" y="4064000"/>
          <p14:tracePt t="22338" x="2794000" y="4064000"/>
          <p14:tracePt t="22353" x="2786063" y="4064000"/>
          <p14:tracePt t="22369" x="2767013" y="4064000"/>
          <p14:tracePt t="22372" x="2757488" y="4064000"/>
          <p14:tracePt t="22387" x="2749550" y="4073525"/>
          <p14:tracePt t="22403" x="2749550" y="4100513"/>
          <p14:tracePt t="22419" x="2749550" y="4191000"/>
          <p14:tracePt t="22422" x="2767013" y="4237038"/>
          <p14:tracePt t="22437" x="2830513" y="4373563"/>
          <p14:tracePt t="22453" x="2903538" y="4446588"/>
          <p14:tracePt t="22469" x="3005138" y="4519613"/>
          <p14:tracePt t="22472" x="3059113" y="4529138"/>
          <p14:tracePt t="22486" x="3122613" y="4556125"/>
          <p14:tracePt t="22488" x="3187700" y="4565650"/>
          <p14:tracePt t="22503" x="3251200" y="4565650"/>
          <p14:tracePt t="22521" x="3452813" y="4502150"/>
          <p14:tracePt t="22536" x="3579813" y="4410075"/>
          <p14:tracePt t="22554" x="3635375" y="4356100"/>
          <p14:tracePt t="22557" x="3643313" y="4346575"/>
          <p14:tracePt t="22571" x="3662363" y="4319588"/>
          <p14:tracePt t="22586" x="3679825" y="4310063"/>
          <p14:tracePt t="22604" x="3679825" y="4300538"/>
          <p14:tracePt t="22620" x="3679825" y="4292600"/>
          <p14:tracePt t="22636" x="3679825" y="4264025"/>
          <p14:tracePt t="22654" x="3562350" y="4191000"/>
          <p14:tracePt t="22670" x="3333750" y="4090988"/>
          <p14:tracePt t="22686" x="2976563" y="4017963"/>
          <p14:tracePt t="22704" x="2786063" y="4017963"/>
          <p14:tracePt t="22720" x="2740025" y="4017963"/>
          <p14:tracePt t="22737" x="2713038" y="4027488"/>
          <p14:tracePt t="22739" x="2703513" y="4027488"/>
          <p14:tracePt t="22760" x="2693988" y="4037013"/>
          <p14:tracePt t="22770" x="2693988" y="4044950"/>
          <p14:tracePt t="22786" x="2693988" y="4064000"/>
          <p14:tracePt t="22789" x="2693988" y="4073525"/>
          <p14:tracePt t="22803" x="2693988" y="4090988"/>
          <p14:tracePt t="22805" x="2720975" y="4164013"/>
          <p14:tracePt t="22819" x="2840038" y="4283075"/>
          <p14:tracePt t="22838" x="3032125" y="4438650"/>
          <p14:tracePt t="22853" x="3105150" y="4483100"/>
          <p14:tracePt t="22869" x="3168650" y="4502150"/>
          <p14:tracePt t="22872" x="3187700" y="4502150"/>
          <p14:tracePt t="22886" x="3205163" y="4502150"/>
          <p14:tracePt t="22903" x="3232150" y="4502150"/>
          <p14:tracePt t="22938" x="3241675" y="4502150"/>
          <p14:tracePt t="22943" x="3251200" y="4502150"/>
          <p14:tracePt t="22972" x="3260725" y="4502150"/>
          <p14:tracePt t="22992" x="3270250" y="4502150"/>
          <p14:tracePt t="23013" x="3278188" y="4502150"/>
          <p14:tracePt t="23056" x="3287713" y="4502150"/>
          <p14:tracePt t="23141" x="3297238" y="4502150"/>
          <p14:tracePt t="23155" x="3306763" y="4502150"/>
          <p14:tracePt t="23161" x="3324225" y="4511675"/>
          <p14:tracePt t="23170" x="3343275" y="4511675"/>
          <p14:tracePt t="23186" x="3443288" y="4529138"/>
          <p14:tracePt t="23203" x="3598863" y="4538663"/>
          <p14:tracePt t="23205" x="3671888" y="4548188"/>
          <p14:tracePt t="23220" x="3844925" y="4565650"/>
          <p14:tracePt t="23237" x="4146550" y="4565650"/>
          <p14:tracePt t="23239" x="4246563" y="4556125"/>
          <p14:tracePt t="23254" x="4392613" y="4548188"/>
          <p14:tracePt t="23269" x="4456113" y="4538663"/>
          <p14:tracePt t="23287" x="4521200" y="4538663"/>
          <p14:tracePt t="23289" x="4538663" y="4529138"/>
          <p14:tracePt t="23303" x="4594225" y="4519613"/>
          <p14:tracePt t="23319" x="4611688" y="4519613"/>
          <p14:tracePt t="23336" x="4648200" y="4519613"/>
          <p14:tracePt t="23339" x="4657725" y="4511675"/>
          <p14:tracePt t="23353" x="4675188" y="4511675"/>
          <p14:tracePt t="23370" x="4694238" y="4511675"/>
          <p14:tracePt t="23387" x="4703763" y="4511675"/>
          <p14:tracePt t="23389" x="4711700" y="4511675"/>
          <p14:tracePt t="23403" x="4730750" y="4511675"/>
          <p14:tracePt t="23419" x="4740275" y="4511675"/>
          <p14:tracePt t="23422" x="4748213" y="4511675"/>
          <p14:tracePt t="23479" x="4748213" y="4502150"/>
          <p14:tracePt t="23493" x="4748213" y="4492625"/>
          <p14:tracePt t="23513" x="4748213" y="4483100"/>
          <p14:tracePt t="23521" x="4740275" y="4483100"/>
          <p14:tracePt t="23528" x="4721225" y="4465638"/>
          <p14:tracePt t="23537" x="4711700" y="4446588"/>
          <p14:tracePt t="23554" x="4638675" y="4410075"/>
          <p14:tracePt t="23570" x="4584700" y="4383088"/>
          <p14:tracePt t="23572" x="4557713" y="4365625"/>
          <p14:tracePt t="23586" x="4492625" y="4337050"/>
          <p14:tracePt t="23603" x="4411663" y="4310063"/>
          <p14:tracePt t="23606" x="4392613" y="4300538"/>
          <p14:tracePt t="23620" x="4346575" y="4283075"/>
          <p14:tracePt t="23635" x="4319588" y="4283075"/>
          <p14:tracePt t="23653" x="4302125" y="4283075"/>
          <p14:tracePt t="23655" x="4283075" y="4283075"/>
          <p14:tracePt t="23669" x="4273550" y="4283075"/>
          <p14:tracePt t="23685" x="4246563" y="4283075"/>
          <p14:tracePt t="23702" x="4237038" y="4292600"/>
          <p14:tracePt t="23705" x="4219575" y="4292600"/>
          <p14:tracePt t="23720" x="4210050" y="4319588"/>
          <p14:tracePt t="23736" x="4192588" y="4337050"/>
          <p14:tracePt t="23740" x="4192588" y="4356100"/>
          <p14:tracePt t="23754" x="4183063" y="4392613"/>
          <p14:tracePt t="23770" x="4183063" y="4402138"/>
          <p14:tracePt t="23786" x="4183063" y="4429125"/>
          <p14:tracePt t="23789" x="4183063" y="4438650"/>
          <p14:tracePt t="23803" x="4183063" y="4456113"/>
          <p14:tracePt t="23820" x="4183063" y="4475163"/>
          <p14:tracePt t="23836" x="4183063" y="4492625"/>
          <p14:tracePt t="23839" x="4192588" y="4502150"/>
          <p14:tracePt t="23854" x="4229100" y="4529138"/>
          <p14:tracePt t="23869" x="4292600" y="4548188"/>
          <p14:tracePt t="23885" x="4356100" y="4556125"/>
          <p14:tracePt t="23888" x="4383088" y="4565650"/>
          <p14:tracePt t="23903" x="4402138" y="4565650"/>
          <p14:tracePt t="23904" x="4429125" y="4565650"/>
          <p14:tracePt t="23919" x="4484688" y="4565650"/>
          <p14:tracePt t="23936" x="4538663" y="4565650"/>
          <p14:tracePt t="23952" x="4584700" y="4556125"/>
          <p14:tracePt t="23969" x="4621213" y="4556125"/>
          <p14:tracePt t="23972" x="4630738" y="4556125"/>
          <p14:tracePt t="23986" x="4648200" y="4548188"/>
          <p14:tracePt t="24002" x="4657725" y="4538663"/>
          <p14:tracePt t="24019" x="4675188" y="4538663"/>
          <p14:tracePt t="24022" x="4684713" y="4538663"/>
          <p14:tracePt t="24037" x="4694238" y="4529138"/>
          <p14:tracePt t="24052" x="4703763" y="4529138"/>
          <p14:tracePt t="24070" x="4721225" y="4529138"/>
          <p14:tracePt t="24087" x="4730750" y="4519613"/>
          <p14:tracePt t="24106" x="4730750" y="4511675"/>
          <p14:tracePt t="24120" x="4730750" y="4483100"/>
          <p14:tracePt t="24136" x="4703763" y="4446588"/>
          <p14:tracePt t="24152" x="4648200" y="4402138"/>
          <p14:tracePt t="24155" x="4621213" y="4365625"/>
          <p14:tracePt t="24170" x="4502150" y="4292600"/>
          <p14:tracePt t="24185" x="4419600" y="4246563"/>
          <p14:tracePt t="24202" x="4346575" y="4210050"/>
          <p14:tracePt t="24205" x="4319588" y="4200525"/>
          <p14:tracePt t="24219" x="4273550" y="4191000"/>
          <p14:tracePt t="24221" x="4237038" y="4183063"/>
          <p14:tracePt t="24235" x="4164013" y="4173538"/>
          <p14:tracePt t="24254" x="4054475" y="4154488"/>
          <p14:tracePt t="24269" x="3981450" y="4154488"/>
          <p14:tracePt t="24271" x="3927475" y="4154488"/>
          <p14:tracePt t="24287" x="3844925" y="4154488"/>
          <p14:tracePt t="24290" x="3817938" y="4154488"/>
          <p14:tracePt t="24303" x="3744913" y="4154488"/>
          <p14:tracePt t="24319" x="3689350" y="4154488"/>
          <p14:tracePt t="24335" x="3662363" y="4164013"/>
          <p14:tracePt t="24338" x="3643313" y="4164013"/>
          <p14:tracePt t="24354" x="3606800" y="4183063"/>
          <p14:tracePt t="24369" x="3589338" y="4183063"/>
          <p14:tracePt t="24385" x="3562350" y="4200525"/>
          <p14:tracePt t="24402" x="3543300" y="4227513"/>
          <p14:tracePt t="24419" x="3525838" y="4246563"/>
          <p14:tracePt t="24435" x="3516313" y="4283075"/>
          <p14:tracePt t="24437" x="3516313" y="4292600"/>
          <p14:tracePt t="24452" x="3516313" y="4319588"/>
          <p14:tracePt t="24469" x="3533775" y="4365625"/>
          <p14:tracePt t="24486" x="3562350" y="4410075"/>
          <p14:tracePt t="24502" x="3589338" y="4438650"/>
          <p14:tracePt t="24519" x="3635375" y="4456113"/>
          <p14:tracePt t="24522" x="3652838" y="4475163"/>
          <p14:tracePt t="24536" x="3671888" y="4475163"/>
          <p14:tracePt t="24538" x="3698875" y="4502150"/>
          <p14:tracePt t="24552" x="3752850" y="4502150"/>
          <p14:tracePt t="24569" x="3835400" y="4519613"/>
          <p14:tracePt t="24572" x="3862388" y="4519613"/>
          <p14:tracePt t="24586" x="3927475" y="4519613"/>
          <p14:tracePt t="24602" x="3981450" y="4519613"/>
          <p14:tracePt t="24619" x="4017963" y="4519613"/>
          <p14:tracePt t="24621" x="4037013" y="4519613"/>
          <p14:tracePt t="24635" x="4054475" y="4519613"/>
          <p14:tracePt t="24637" x="4073525" y="4519613"/>
          <p14:tracePt t="24652" x="4100513" y="4519613"/>
          <p14:tracePt t="24669" x="4119563" y="4519613"/>
          <p14:tracePt t="24685" x="4137025" y="4519613"/>
          <p14:tracePt t="24702" x="4146550" y="4519613"/>
          <p14:tracePt t="24704" x="4156075" y="4519613"/>
          <p14:tracePt t="24733" x="4164013" y="4519613"/>
          <p14:tracePt t="24747" x="4183063" y="4519613"/>
          <p14:tracePt t="24754" x="4192588" y="4519613"/>
          <p14:tracePt t="24769" x="4200525" y="4511675"/>
          <p14:tracePt t="24772" x="4210050" y="4511675"/>
          <p14:tracePt t="24786" x="4237038" y="4511675"/>
          <p14:tracePt t="24804" x="4283075" y="4511675"/>
          <p14:tracePt t="24818" x="4319588" y="4502150"/>
          <p14:tracePt t="24835" x="4338638" y="4502150"/>
          <p14:tracePt t="24853" x="4375150" y="4502150"/>
          <p14:tracePt t="24869" x="4392613" y="4502150"/>
          <p14:tracePt t="24886" x="4411663" y="4502150"/>
          <p14:tracePt t="24903" x="4429125" y="4502150"/>
          <p14:tracePt t="24919" x="4438650" y="4502150"/>
          <p14:tracePt t="24923" x="4448175" y="4502150"/>
          <p14:tracePt t="24937" x="4456113" y="4502150"/>
          <p14:tracePt t="24952" x="4465638" y="4502150"/>
          <p14:tracePt t="24973" x="4465638" y="4492625"/>
          <p14:tracePt t="24984" x="4475163" y="4492625"/>
          <p14:tracePt t="25671" x="4465638" y="4483100"/>
          <p14:tracePt t="25677" x="4456113" y="4456113"/>
          <p14:tracePt t="25692" x="4456113" y="4429125"/>
          <p14:tracePt t="25701" x="4465638" y="4356100"/>
          <p14:tracePt t="25718" x="4611688" y="4090988"/>
          <p14:tracePt t="25720" x="4968875" y="3771900"/>
          <p14:tracePt t="25735" x="5781675" y="3360738"/>
          <p14:tracePt t="25752" x="6429375" y="3159125"/>
          <p14:tracePt t="25754" x="6877050" y="2986088"/>
          <p14:tracePt t="25769" x="7415213" y="2794000"/>
          <p14:tracePt t="25784" x="7862888" y="2747963"/>
          <p14:tracePt t="25802" x="8402638" y="2730500"/>
          <p14:tracePt t="25805" x="8585200" y="2730500"/>
          <p14:tracePt t="25819" x="8977313" y="2730500"/>
          <p14:tracePt t="25835" x="9305925" y="2747963"/>
          <p14:tracePt t="25853" x="9488488" y="2740025"/>
          <p14:tracePt t="25868" x="9507538" y="2740025"/>
          <p14:tracePt t="25870" x="9515475" y="2740025"/>
          <p14:tracePt t="25885" x="9525000" y="2740025"/>
          <p14:tracePt t="25902" x="9534525" y="2740025"/>
          <p14:tracePt t="25924" x="9525000" y="2740025"/>
          <p14:tracePt t="25938" x="9515475" y="2740025"/>
          <p14:tracePt t="25953" x="9507538" y="2740025"/>
          <p14:tracePt t="25968" x="9471025" y="2740025"/>
          <p14:tracePt t="25985" x="9461500" y="2740025"/>
          <p14:tracePt t="25987" x="9451975" y="2740025"/>
          <p14:tracePt t="26002" x="9442450" y="2740025"/>
          <p14:tracePt t="26018" x="9434513" y="2740025"/>
          <p14:tracePt t="26035" x="9424988" y="2740025"/>
          <p14:tracePt t="26051" x="9415463" y="2740025"/>
          <p14:tracePt t="26073" x="9405938" y="2740025"/>
          <p14:tracePt t="26087" x="9398000" y="2740025"/>
          <p14:tracePt t="26107" x="9388475" y="2747963"/>
          <p14:tracePt t="26121" x="9378950" y="2747963"/>
          <p14:tracePt t="26136" x="9351963" y="2757488"/>
          <p14:tracePt t="26151" x="9332913" y="2767013"/>
          <p14:tracePt t="26168" x="9288463" y="2776538"/>
          <p14:tracePt t="26171" x="9269413" y="2784475"/>
          <p14:tracePt t="26186" x="9223375" y="2803525"/>
          <p14:tracePt t="26202" x="9050338" y="2867025"/>
          <p14:tracePt t="26206" x="8940800" y="2913063"/>
          <p14:tracePt t="26219" x="8804275" y="2940050"/>
          <p14:tracePt t="26222" x="8712200" y="2968625"/>
          <p14:tracePt t="26235" x="8502650" y="3013075"/>
          <p14:tracePt t="26252" x="8283575" y="3022600"/>
          <p14:tracePt t="26269" x="8064500" y="3013075"/>
          <p14:tracePt t="26285" x="7981950" y="3005138"/>
          <p14:tracePt t="26302" x="7872413" y="3005138"/>
          <p14:tracePt t="26305" x="7845425" y="2995613"/>
          <p14:tracePt t="26319" x="7816850" y="2986088"/>
          <p14:tracePt t="26335" x="7799388" y="2986088"/>
          <p14:tracePt t="26352" x="7789863" y="2986088"/>
          <p14:tracePt t="26355" x="7780338" y="2986088"/>
          <p14:tracePt t="26375" x="7772400" y="2986088"/>
          <p14:tracePt t="26417" x="7762875" y="2986088"/>
          <p14:tracePt t="26431" x="7753350" y="2986088"/>
          <p14:tracePt t="26439" x="7743825" y="2986088"/>
          <p14:tracePt t="26453" x="7716838" y="2986088"/>
          <p14:tracePt t="26468" x="7534275" y="2986088"/>
          <p14:tracePt t="26485" x="6877050" y="3022600"/>
          <p14:tracePt t="26488" x="6446838" y="3068638"/>
          <p14:tracePt t="26501" x="6264275" y="3086100"/>
          <p14:tracePt t="26502" x="6100763" y="3086100"/>
          <p14:tracePt t="26519" x="5845175" y="3078163"/>
          <p14:tracePt t="26535" x="5762625" y="3086100"/>
          <p14:tracePt t="26538" x="5745163" y="3095625"/>
          <p14:tracePt t="26552" x="5670550" y="3122613"/>
          <p14:tracePt t="26568" x="5634038" y="3122613"/>
          <p14:tracePt t="26585" x="5626100" y="3122613"/>
          <p14:tracePt t="26602" x="5626100" y="3132138"/>
          <p14:tracePt t="26692" x="5634038" y="3132138"/>
          <p14:tracePt t="26699" x="5643563" y="3132138"/>
          <p14:tracePt t="26706" x="5653088" y="3132138"/>
          <p14:tracePt t="26718" x="5662613" y="3132138"/>
          <p14:tracePt t="26721" x="5670550" y="3132138"/>
          <p14:tracePt t="26736" x="5689600" y="3141663"/>
          <p14:tracePt t="26752" x="5708650" y="3141663"/>
          <p14:tracePt t="26768" x="5735638" y="3141663"/>
          <p14:tracePt t="26770" x="5745163" y="3141663"/>
          <p14:tracePt t="26785" x="5745163" y="3151188"/>
          <p14:tracePt t="26802" x="5753100" y="3151188"/>
          <p14:tracePt t="26818" x="5762625" y="3159125"/>
          <p14:tracePt t="26835" x="5772150" y="3159125"/>
          <p14:tracePt t="26851" x="5772150" y="3187700"/>
          <p14:tracePt t="26854" x="5762625" y="3195638"/>
          <p14:tracePt t="26869" x="5745163" y="3278188"/>
          <p14:tracePt t="26885" x="5553075" y="3570288"/>
          <p14:tracePt t="26903" x="5122863" y="4110038"/>
          <p14:tracePt t="26918" x="4857750" y="4383088"/>
          <p14:tracePt t="26920" x="4721225" y="4519613"/>
          <p14:tracePt t="26935" x="4329113" y="4867275"/>
          <p14:tracePt t="26938" x="4210050" y="4949825"/>
          <p14:tracePt t="26952" x="3963988" y="5159375"/>
          <p14:tracePt t="26968" x="3762375" y="5368925"/>
          <p14:tracePt t="26985" x="3625850" y="5487988"/>
          <p14:tracePt t="26988" x="3570288" y="5551488"/>
          <p14:tracePt t="27002" x="3516313" y="5661025"/>
          <p14:tracePt t="27018" x="3460750" y="5816600"/>
          <p14:tracePt t="27035" x="3433763" y="5954713"/>
          <p14:tracePt t="27037" x="3424238" y="5999163"/>
          <p14:tracePt t="27052" x="3424238" y="6081713"/>
          <p14:tracePt t="27068" x="3406775" y="6173788"/>
          <p14:tracePt t="27084" x="3387725" y="6254750"/>
          <p14:tracePt t="27088" x="3387725" y="6283325"/>
          <p14:tracePt t="27102" x="3387725" y="6310313"/>
          <p14:tracePt t="27104" x="3379788" y="6364288"/>
          <p14:tracePt t="27119" x="3370263" y="6556375"/>
          <p14:tracePt t="27122" x="3343275" y="6702425"/>
          <p14:tracePt t="27135" x="3314700" y="6838950"/>
          <p14:tracePt t="27405" x="4329113" y="6319838"/>
          <p14:tracePt t="27418" x="4575175" y="6018213"/>
          <p14:tracePt t="27434" x="4748213" y="5862638"/>
          <p14:tracePt t="27451" x="4840288" y="5780088"/>
          <p14:tracePt t="27468" x="4932363" y="5743575"/>
          <p14:tracePt t="27485" x="4986338" y="5726113"/>
          <p14:tracePt t="27488" x="5005388" y="5726113"/>
          <p14:tracePt t="27503" x="5013325" y="5726113"/>
          <p14:tracePt t="27519" x="5041900" y="5726113"/>
          <p14:tracePt t="27534" x="5049838" y="5726113"/>
          <p14:tracePt t="27537" x="5059363" y="5726113"/>
          <p14:tracePt t="27580" x="5068888" y="5726113"/>
          <p14:tracePt t="27593" x="5078413" y="5726113"/>
          <p14:tracePt t="27607" x="5086350" y="5726113"/>
          <p14:tracePt t="27637" x="5105400" y="5726113"/>
          <p14:tracePt t="27643" x="5114925" y="5726113"/>
          <p14:tracePt t="27651" x="5122863" y="5726113"/>
          <p14:tracePt t="27668" x="5141913" y="5726113"/>
          <p14:tracePt t="27686" x="5260975" y="5697538"/>
          <p14:tracePt t="27701" x="5507038" y="5514975"/>
          <p14:tracePt t="27718" x="5799138" y="5305425"/>
          <p14:tracePt t="27721" x="5935663" y="5195888"/>
          <p14:tracePt t="27735" x="6264275" y="4967288"/>
          <p14:tracePt t="27751" x="6584950" y="4830763"/>
          <p14:tracePt t="27768" x="6867525" y="4757738"/>
          <p14:tracePt t="27770" x="7105650" y="4684713"/>
          <p14:tracePt t="27785" x="7407275" y="4621213"/>
          <p14:tracePt t="27801" x="7789863" y="4611688"/>
          <p14:tracePt t="27818" x="8045450" y="4648200"/>
          <p14:tracePt t="27821" x="8174038" y="4638675"/>
          <p14:tracePt t="27834" x="8447088" y="4629150"/>
          <p14:tracePt t="27851" x="8731250" y="4657725"/>
          <p14:tracePt t="27854" x="8804275" y="4675188"/>
          <p14:tracePt t="27870" x="8921750" y="4675188"/>
          <p14:tracePt t="27884" x="8977313" y="4694238"/>
          <p14:tracePt t="27901" x="8996363" y="4702175"/>
          <p14:tracePt t="27920" x="8996363" y="4694238"/>
          <p14:tracePt t="27934" x="8986838" y="4675188"/>
          <p14:tracePt t="28186" x="9142413" y="4638675"/>
          <p14:tracePt t="28194" x="9398000" y="4602163"/>
          <p14:tracePt t="28202" x="9598025" y="4584700"/>
          <p14:tracePt t="28218" x="9945688" y="4575175"/>
          <p14:tracePt t="28220" x="10072688" y="4575175"/>
          <p14:tracePt t="28235" x="10420350" y="4592638"/>
          <p14:tracePt t="28251" x="10748963" y="4575175"/>
          <p14:tracePt t="28268" x="11004550" y="4556125"/>
          <p14:tracePt t="28270" x="11150600" y="4556125"/>
          <p14:tracePt t="28285" x="11442700" y="4511675"/>
          <p14:tracePt t="28301" x="11690350" y="4456113"/>
          <p14:tracePt t="28316" x="11844338" y="4446588"/>
          <p14:tracePt t="28334" x="12045950" y="4429125"/>
          <p14:tracePt t="28335" x="12118975" y="44196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65FA-0E50-C685-ED8F-9EA16BC5D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Coins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FAAB9-B808-6A12-B6A5-A8057669B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coins=[3, 5], n=2, target=6, </a:t>
            </a:r>
            <a:r>
              <a:rPr lang="en-IN" dirty="0" err="1"/>
              <a:t>dp</a:t>
            </a:r>
            <a:r>
              <a:rPr lang="en-IN" dirty="0"/>
              <a:t>=[True, False, False, False, False, False, False]</a:t>
            </a:r>
          </a:p>
          <a:p>
            <a:endParaRPr lang="en-IN" dirty="0"/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j=6, </a:t>
            </a:r>
            <a:r>
              <a:rPr lang="en-IN" dirty="0" err="1"/>
              <a:t>dp</a:t>
            </a:r>
            <a:r>
              <a:rPr lang="en-IN" dirty="0"/>
              <a:t>=[True, False, False,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j=5, </a:t>
            </a:r>
            <a:r>
              <a:rPr lang="en-IN" dirty="0" err="1"/>
              <a:t>dp</a:t>
            </a:r>
            <a:r>
              <a:rPr lang="en-IN" dirty="0"/>
              <a:t>=[True, False,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j=4, </a:t>
            </a:r>
            <a:r>
              <a:rPr lang="en-IN" dirty="0" err="1"/>
              <a:t>dp</a:t>
            </a:r>
            <a:r>
              <a:rPr lang="en-IN" dirty="0"/>
              <a:t>=[True,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, False,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j=3,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True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, False, False,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=1]=5, j=6, </a:t>
            </a:r>
            <a:r>
              <a:rPr lang="en-IN" dirty="0" err="1"/>
              <a:t>dp</a:t>
            </a:r>
            <a:r>
              <a:rPr lang="en-IN" dirty="0"/>
              <a:t>=[True,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True, False, False,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=1]=5, j=5,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True</a:t>
            </a:r>
            <a:r>
              <a:rPr lang="en-IN" dirty="0"/>
              <a:t>, False, False, True,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, False]</a:t>
            </a:r>
          </a:p>
          <a:p>
            <a:endParaRPr lang="en-IN" dirty="0"/>
          </a:p>
          <a:p>
            <a:r>
              <a:rPr lang="en-IN" dirty="0"/>
              <a:t>Is it possible to achieve the target 6: False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7F8016-0336-1025-DC90-B71B142C7BD7}"/>
              </a:ext>
            </a:extLst>
          </p:cNvPr>
          <p:cNvSpPr txBox="1"/>
          <p:nvPr/>
        </p:nvSpPr>
        <p:spPr>
          <a:xfrm>
            <a:off x="5072743" y="816638"/>
            <a:ext cx="46073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 for </a:t>
            </a:r>
            <a:r>
              <a:rPr lang="en-IN" dirty="0" err="1"/>
              <a:t>i</a:t>
            </a:r>
            <a:r>
              <a:rPr lang="en-IN" dirty="0"/>
              <a:t> in range(n):</a:t>
            </a:r>
          </a:p>
          <a:p>
            <a:r>
              <a:rPr lang="en-IN" dirty="0"/>
              <a:t>        </a:t>
            </a:r>
            <a:r>
              <a:rPr lang="en-IN" dirty="0">
                <a:highlight>
                  <a:srgbClr val="FFFF00"/>
                </a:highlight>
              </a:rPr>
              <a:t>for j in range(target, coins[</a:t>
            </a:r>
            <a:r>
              <a:rPr lang="en-IN" dirty="0" err="1">
                <a:highlight>
                  <a:srgbClr val="FFFF00"/>
                </a:highlight>
              </a:rPr>
              <a:t>i</a:t>
            </a:r>
            <a:r>
              <a:rPr lang="en-IN" dirty="0">
                <a:highlight>
                  <a:srgbClr val="FFFF00"/>
                </a:highlight>
              </a:rPr>
              <a:t>] - 1, -1):</a:t>
            </a:r>
          </a:p>
          <a:p>
            <a:r>
              <a:rPr lang="en-IN" dirty="0"/>
              <a:t>            </a:t>
            </a:r>
            <a:r>
              <a:rPr lang="en-IN" dirty="0" err="1"/>
              <a:t>dp</a:t>
            </a:r>
            <a:r>
              <a:rPr lang="en-IN" dirty="0"/>
              <a:t>[j] |= </a:t>
            </a:r>
            <a:r>
              <a:rPr lang="en-IN" dirty="0" err="1"/>
              <a:t>dp</a:t>
            </a:r>
            <a:r>
              <a:rPr lang="en-IN" dirty="0"/>
              <a:t>[j - coins[</a:t>
            </a:r>
            <a:r>
              <a:rPr lang="en-IN" dirty="0" err="1"/>
              <a:t>i</a:t>
            </a:r>
            <a:r>
              <a:rPr lang="en-IN" dirty="0"/>
              <a:t>]]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608887A-4A17-AEAF-5E17-6937C31C8E8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76403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578"/>
    </mc:Choice>
    <mc:Fallback>
      <p:transition spd="slow" advTm="118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3701" x="11698288" y="3963988"/>
          <p14:tracePt t="3707" x="11187113" y="4064000"/>
          <p14:tracePt t="3720" x="9863138" y="4383088"/>
          <p14:tracePt t="3735" x="8602663" y="4565650"/>
          <p14:tracePt t="3752" x="7305675" y="4684713"/>
          <p14:tracePt t="3770" x="5078413" y="4738688"/>
          <p14:tracePt t="3786" x="4246563" y="4730750"/>
          <p14:tracePt t="3803" x="3224213" y="4657725"/>
          <p14:tracePt t="3805" x="2876550" y="4638675"/>
          <p14:tracePt t="3820" x="2063750" y="4548188"/>
          <p14:tracePt t="3836" x="1708150" y="4483100"/>
          <p14:tracePt t="3841" x="1598613" y="4475163"/>
          <p14:tracePt t="3854" x="1387475" y="4419600"/>
          <p14:tracePt t="3869" x="1343025" y="4383088"/>
          <p14:tracePt t="3871" x="1323975" y="4373563"/>
          <p14:tracePt t="3885" x="1323975" y="4356100"/>
          <p14:tracePt t="3903" x="1333500" y="4337050"/>
          <p14:tracePt t="3918" x="1397000" y="4264025"/>
          <p14:tracePt t="3935" x="1460500" y="4183063"/>
          <p14:tracePt t="3952" x="1543050" y="4081463"/>
          <p14:tracePt t="3968" x="1543050" y="4064000"/>
          <p14:tracePt t="3985" x="1552575" y="4027488"/>
          <p14:tracePt t="3988" x="1570038" y="3990975"/>
          <p14:tracePt t="4002" x="1562100" y="3917950"/>
          <p14:tracePt t="4019" x="1497013" y="3716338"/>
          <p14:tracePt t="4035" x="1397000" y="3516313"/>
          <p14:tracePt t="4038" x="1323975" y="3387725"/>
          <p14:tracePt t="4052" x="1150938" y="3195638"/>
          <p14:tracePt t="4069" x="1068388" y="3114675"/>
          <p14:tracePt t="4072" x="1058863" y="3095625"/>
          <p14:tracePt t="4086" x="1022350" y="3059113"/>
          <p14:tracePt t="4102" x="1022350" y="3032125"/>
          <p14:tracePt t="4118" x="1031875" y="2995613"/>
          <p14:tracePt t="4121" x="1058863" y="2968625"/>
          <p14:tracePt t="4137" x="1077913" y="2949575"/>
          <p14:tracePt t="4152" x="1131888" y="2922588"/>
          <p14:tracePt t="4169" x="1168400" y="2886075"/>
          <p14:tracePt t="4172" x="1177925" y="2886075"/>
          <p14:tracePt t="4186" x="1204913" y="2876550"/>
          <p14:tracePt t="4202" x="1214438" y="2867025"/>
          <p14:tracePt t="4219" x="1233488" y="2857500"/>
          <p14:tracePt t="4221" x="1250950" y="2849563"/>
          <p14:tracePt t="4235" x="1277938" y="2840038"/>
          <p14:tracePt t="4252" x="1314450" y="2820988"/>
          <p14:tracePt t="4270" x="1343025" y="2820988"/>
          <p14:tracePt t="4286" x="1350963" y="2813050"/>
          <p14:tracePt t="4302" x="1370013" y="2803525"/>
          <p14:tracePt t="4305" x="1379538" y="2803525"/>
          <p14:tracePt t="4320" x="1387475" y="2803525"/>
          <p14:tracePt t="4336" x="1397000" y="2794000"/>
          <p14:tracePt t="4351" x="1406525" y="2794000"/>
          <p14:tracePt t="4370" x="1416050" y="2794000"/>
          <p14:tracePt t="4385" x="1416050" y="2784475"/>
          <p14:tracePt t="4402" x="1416050" y="2776538"/>
          <p14:tracePt t="4419" x="1406525" y="2767013"/>
          <p14:tracePt t="4435" x="1379538" y="2767013"/>
          <p14:tracePt t="4453" x="1333500" y="2767013"/>
          <p14:tracePt t="4469" x="1314450" y="2767013"/>
          <p14:tracePt t="4485" x="1296988" y="2767013"/>
          <p14:tracePt t="4502" x="1277938" y="2767013"/>
          <p14:tracePt t="4519" x="1270000" y="2767013"/>
          <p14:tracePt t="4535" x="1260475" y="2767013"/>
          <p14:tracePt t="4538" x="1250950" y="2767013"/>
          <p14:tracePt t="4566" x="1250950" y="2757488"/>
          <p14:tracePt t="4587" x="1250950" y="2747963"/>
          <p14:tracePt t="4593" x="1250950" y="2740025"/>
          <p14:tracePt t="4602" x="1260475" y="2740025"/>
          <p14:tracePt t="4618" x="1287463" y="2730500"/>
          <p14:tracePt t="4637" x="1387475" y="2703513"/>
          <p14:tracePt t="4652" x="1470025" y="2693988"/>
          <p14:tracePt t="4670" x="1543050" y="2693988"/>
          <p14:tracePt t="4672" x="1579563" y="2693988"/>
          <p14:tracePt t="4687" x="1616075" y="2711450"/>
          <p14:tracePt t="4995" x="1579563" y="2693988"/>
          <p14:tracePt t="5002" x="1552575" y="2674938"/>
          <p14:tracePt t="5018" x="1489075" y="2620963"/>
          <p14:tracePt t="5035" x="1416050" y="2601913"/>
          <p14:tracePt t="5038" x="1387475" y="2574925"/>
          <p14:tracePt t="5053" x="1323975" y="2557463"/>
          <p14:tracePt t="5068" x="1296988" y="2538413"/>
          <p14:tracePt t="5086" x="1270000" y="2528888"/>
          <p14:tracePt t="5088" x="1260475" y="2528888"/>
          <p14:tracePt t="5101" x="1233488" y="2520950"/>
          <p14:tracePt t="5118" x="1223963" y="2511425"/>
          <p14:tracePt t="5135" x="1214438" y="2511425"/>
          <p14:tracePt t="5152" x="1204913" y="2501900"/>
          <p14:tracePt t="5168" x="1187450" y="2492375"/>
          <p14:tracePt t="5207" x="1196975" y="2484438"/>
          <p14:tracePt t="5214" x="1214438" y="2474913"/>
          <p14:tracePt t="5220" x="1270000" y="2465388"/>
          <p14:tracePt t="5236" x="1489075" y="2455863"/>
          <p14:tracePt t="5251" x="1754188" y="2455863"/>
          <p14:tracePt t="5269" x="2100263" y="2501900"/>
          <p14:tracePt t="5271" x="2136775" y="2511425"/>
          <p14:tracePt t="5285" x="2246313" y="2520950"/>
          <p14:tracePt t="5301" x="2265363" y="2520950"/>
          <p14:tracePt t="5319" x="2273300" y="2520950"/>
          <p14:tracePt t="5335" x="2282825" y="2520950"/>
          <p14:tracePt t="5353" x="2292350" y="2520950"/>
          <p14:tracePt t="5439" x="2292350" y="2528888"/>
          <p14:tracePt t="5481" x="2282825" y="2538413"/>
          <p14:tracePt t="5489" x="2273300" y="2538413"/>
          <p14:tracePt t="5503" x="2255838" y="2547938"/>
          <p14:tracePt t="5518" x="2209800" y="2557463"/>
          <p14:tracePt t="5535" x="2155825" y="2565400"/>
          <p14:tracePt t="5537" x="2119313" y="2574925"/>
          <p14:tracePt t="5552" x="2027238" y="2601913"/>
          <p14:tracePt t="5568" x="1927225" y="2611438"/>
          <p14:tracePt t="5585" x="1881188" y="2630488"/>
          <p14:tracePt t="5588" x="1844675" y="2638425"/>
          <p14:tracePt t="5602" x="1790700" y="2638425"/>
          <p14:tracePt t="5618" x="1762125" y="2638425"/>
          <p14:tracePt t="5635" x="1735138" y="2638425"/>
          <p14:tracePt t="5638" x="1717675" y="2638425"/>
          <p14:tracePt t="5652" x="1708150" y="2638425"/>
          <p14:tracePt t="5668" x="1689100" y="2638425"/>
          <p14:tracePt t="5686" x="1681163" y="2638425"/>
          <p14:tracePt t="5701" x="1671638" y="2638425"/>
          <p14:tracePt t="5718" x="1662113" y="2638425"/>
          <p14:tracePt t="5736" x="1652588" y="2638425"/>
          <p14:tracePt t="5813" x="1662113" y="2638425"/>
          <p14:tracePt t="5822" x="1671638" y="2638425"/>
          <p14:tracePt t="5836" x="1689100" y="2638425"/>
          <p14:tracePt t="5843" x="1708150" y="2638425"/>
          <p14:tracePt t="5850" x="1725613" y="2638425"/>
          <p14:tracePt t="5868" x="1781175" y="2638425"/>
          <p14:tracePt t="5886" x="1817688" y="2638425"/>
          <p14:tracePt t="5901" x="1835150" y="2638425"/>
          <p14:tracePt t="5904" x="1854200" y="2638425"/>
          <p14:tracePt t="5919" x="1871663" y="2638425"/>
          <p14:tracePt t="5934" x="1881188" y="2638425"/>
          <p14:tracePt t="5951" x="1900238" y="2638425"/>
          <p14:tracePt t="5969" x="1908175" y="2638425"/>
          <p14:tracePt t="5984" x="1917700" y="2638425"/>
          <p14:tracePt t="6001" x="1936750" y="2638425"/>
          <p14:tracePt t="6018" x="1944688" y="2638425"/>
          <p14:tracePt t="6035" x="1954213" y="2638425"/>
          <p14:tracePt t="6080" x="1963738" y="2638425"/>
          <p14:tracePt t="6101" x="1973263" y="2638425"/>
          <p14:tracePt t="6404" x="1973263" y="2647950"/>
          <p14:tracePt t="8074" x="2009775" y="2647950"/>
          <p14:tracePt t="8081" x="2082800" y="2647950"/>
          <p14:tracePt t="8089" x="2163763" y="2620963"/>
          <p14:tracePt t="8101" x="2192338" y="2620963"/>
          <p14:tracePt t="8102" x="2219325" y="2611438"/>
          <p14:tracePt t="8117" x="2265363" y="2611438"/>
          <p14:tracePt t="8120" x="2301875" y="2601913"/>
          <p14:tracePt t="8134" x="2346325" y="2593975"/>
          <p14:tracePt t="8151" x="2438400" y="2584450"/>
          <p14:tracePt t="8168" x="2501900" y="2574925"/>
          <p14:tracePt t="8184" x="2520950" y="2574925"/>
          <p14:tracePt t="8187" x="2538413" y="2574925"/>
          <p14:tracePt t="8201" x="2547938" y="2574925"/>
          <p14:tracePt t="8217" x="2566988" y="2574925"/>
          <p14:tracePt t="8234" x="2574925" y="2574925"/>
          <p14:tracePt t="8250" x="2584450" y="2574925"/>
          <p14:tracePt t="8267" x="2593975" y="2574925"/>
          <p14:tracePt t="8283" x="2603500" y="2574925"/>
          <p14:tracePt t="8306" x="2611438" y="2574925"/>
          <p14:tracePt t="8334" x="2620963" y="2574925"/>
          <p14:tracePt t="8341" x="2630488" y="2574925"/>
          <p14:tracePt t="8425" x="2640013" y="2574925"/>
          <p14:tracePt t="8440" x="2647950" y="2574925"/>
          <p14:tracePt t="8446" x="2657475" y="2574925"/>
          <p14:tracePt t="8454" x="2667000" y="2584450"/>
          <p14:tracePt t="8466" x="2676525" y="2593975"/>
          <p14:tracePt t="8482" x="2684463" y="2601913"/>
          <p14:tracePt t="8499" x="2693988" y="2611438"/>
          <p14:tracePt t="8516" x="2703513" y="2620963"/>
          <p14:tracePt t="8545" x="2713038" y="2620963"/>
          <p14:tracePt t="8552" x="2720975" y="2620963"/>
          <p14:tracePt t="8566" x="2730500" y="2620963"/>
          <p14:tracePt t="8582" x="2740025" y="2630488"/>
          <p14:tracePt t="8601" x="2749550" y="2630488"/>
          <p14:tracePt t="8618" x="2767013" y="2630488"/>
          <p14:tracePt t="8633" x="2786063" y="2630488"/>
          <p14:tracePt t="8650" x="2813050" y="2630488"/>
          <p14:tracePt t="8667" x="2840038" y="2630488"/>
          <p14:tracePt t="8684" x="2876550" y="2630488"/>
          <p14:tracePt t="8701" x="2922588" y="2630488"/>
          <p14:tracePt t="8716" x="2932113" y="2611438"/>
          <p14:tracePt t="8732" x="2959100" y="2611438"/>
          <p14:tracePt t="8749" x="2976563" y="2601913"/>
          <p14:tracePt t="8766" x="2995613" y="2601913"/>
          <p14:tracePt t="8782" x="3005138" y="2601913"/>
          <p14:tracePt t="8799" x="3022600" y="2601913"/>
          <p14:tracePt t="8817" x="3049588" y="2601913"/>
          <p14:tracePt t="8833" x="3068638" y="2601913"/>
          <p14:tracePt t="8835" x="3086100" y="2601913"/>
          <p14:tracePt t="8850" x="3114675" y="2601913"/>
          <p14:tracePt t="8865" x="3132138" y="2601913"/>
          <p14:tracePt t="8883" x="3159125" y="2611438"/>
          <p14:tracePt t="8899" x="3178175" y="2611438"/>
          <p14:tracePt t="8916" x="3205163" y="2611438"/>
          <p14:tracePt t="8933" x="3224213" y="2611438"/>
          <p14:tracePt t="8949" x="3278188" y="2611438"/>
          <p14:tracePt t="8967" x="3314700" y="2611438"/>
          <p14:tracePt t="8969" x="3333750" y="2611438"/>
          <p14:tracePt t="8983" x="3360738" y="2601913"/>
          <p14:tracePt t="8984" x="3387725" y="2601913"/>
          <p14:tracePt t="9000" x="3424238" y="2601913"/>
          <p14:tracePt t="9016" x="3460750" y="2593975"/>
          <p14:tracePt t="9033" x="3506788" y="2593975"/>
          <p14:tracePt t="9049" x="3525838" y="2593975"/>
          <p14:tracePt t="9066" x="3562350" y="2593975"/>
          <p14:tracePt t="9083" x="3598863" y="2593975"/>
          <p14:tracePt t="9100" x="3616325" y="2593975"/>
          <p14:tracePt t="9116" x="3625850" y="2593975"/>
          <p14:tracePt t="9118" x="3635375" y="2593975"/>
          <p14:tracePt t="9134" x="3652838" y="2593975"/>
          <p14:tracePt t="9151" x="3662363" y="2593975"/>
          <p14:tracePt t="9180" x="3662363" y="2584450"/>
          <p14:tracePt t="9208" x="3643313" y="2574925"/>
          <p14:tracePt t="9215" x="3635375" y="2574925"/>
          <p14:tracePt t="9222" x="3616325" y="2574925"/>
          <p14:tracePt t="9232" x="3598863" y="2565400"/>
          <p14:tracePt t="9250" x="3533775" y="2565400"/>
          <p14:tracePt t="9266" x="3497263" y="2565400"/>
          <p14:tracePt t="9282" x="3460750" y="2565400"/>
          <p14:tracePt t="9300" x="3424238" y="2565400"/>
          <p14:tracePt t="9315" x="3397250" y="2565400"/>
          <p14:tracePt t="9332" x="3351213" y="2565400"/>
          <p14:tracePt t="9349" x="3324225" y="2557463"/>
          <p14:tracePt t="9366" x="3297238" y="2557463"/>
          <p14:tracePt t="9384" x="3287713" y="2557463"/>
          <p14:tracePt t="9400" x="3260725" y="2557463"/>
          <p14:tracePt t="9415" x="3251200" y="2557463"/>
          <p14:tracePt t="9434" x="3232150" y="2557463"/>
          <p14:tracePt t="9461" x="3224213" y="2557463"/>
          <p14:tracePt t="9474" x="3214688" y="2557463"/>
          <p14:tracePt t="9483" x="3205163" y="2557463"/>
          <p14:tracePt t="9499" x="3195638" y="2557463"/>
          <p14:tracePt t="9516" x="3187700" y="2557463"/>
          <p14:tracePt t="9533" x="3178175" y="2557463"/>
          <p14:tracePt t="9559" x="3168650" y="2557463"/>
          <p14:tracePt t="9573" x="3159125" y="2557463"/>
          <p14:tracePt t="9582" x="3151188" y="2557463"/>
          <p14:tracePt t="9599" x="3105150" y="2557463"/>
          <p14:tracePt t="9616" x="3013075" y="2557463"/>
          <p14:tracePt t="9617" x="2932113" y="2557463"/>
          <p14:tracePt t="9633" x="2676525" y="2520950"/>
          <p14:tracePt t="9650" x="2538413" y="2492375"/>
          <p14:tracePt t="9652" x="2484438" y="2492375"/>
          <p14:tracePt t="9667" x="2374900" y="2484438"/>
          <p14:tracePt t="9683" x="2319338" y="2474913"/>
          <p14:tracePt t="9700" x="2292350" y="2465388"/>
          <p14:tracePt t="9703" x="2282825" y="2465388"/>
          <p14:tracePt t="9717" x="2265363" y="2465388"/>
          <p14:tracePt t="9733" x="2255838" y="2465388"/>
          <p14:tracePt t="9751" x="2246313" y="2465388"/>
          <p14:tracePt t="9767" x="2236788" y="2465388"/>
          <p14:tracePt t="9783" x="2228850" y="2465388"/>
          <p14:tracePt t="9801" x="2228850" y="2455863"/>
          <p14:tracePt t="9821" x="2228850" y="2447925"/>
          <p14:tracePt t="9833" x="2236788" y="2438400"/>
          <p14:tracePt t="9836" x="2246313" y="2438400"/>
          <p14:tracePt t="9850" x="2265363" y="2428875"/>
          <p14:tracePt t="9852" x="2282825" y="2419350"/>
          <p14:tracePt t="9867" x="2292350" y="2419350"/>
          <p14:tracePt t="9884" x="2319338" y="2401888"/>
          <p14:tracePt t="9900" x="2328863" y="2401888"/>
          <p14:tracePt t="9917" x="2338388" y="2392363"/>
          <p14:tracePt t="9919" x="2338388" y="2365375"/>
          <p14:tracePt t="9934" x="2273300" y="2309813"/>
          <p14:tracePt t="9936" x="2209800" y="2265363"/>
          <p14:tracePt t="9950" x="1944688" y="2146300"/>
          <p14:tracePt t="9967" x="1406525" y="2054225"/>
          <p14:tracePt t="9970" x="1277938" y="2054225"/>
          <p14:tracePt t="9984" x="1068388" y="2100263"/>
          <p14:tracePt t="10000" x="941388" y="2163763"/>
          <p14:tracePt t="10019" x="868363" y="2200275"/>
          <p14:tracePt t="10034" x="831850" y="2265363"/>
          <p14:tracePt t="10050" x="803275" y="2309813"/>
          <p14:tracePt t="10068" x="803275" y="2411413"/>
          <p14:tracePt t="10083" x="839788" y="2501900"/>
          <p14:tracePt t="10100" x="922338" y="2584450"/>
          <p14:tracePt t="10117" x="1050925" y="2647950"/>
          <p14:tracePt t="10133" x="1141413" y="2667000"/>
          <p14:tracePt t="10150" x="1233488" y="2638425"/>
          <p14:tracePt t="10153" x="1314450" y="2584450"/>
          <p14:tracePt t="10166" x="1379538" y="2547938"/>
          <p14:tracePt t="10168" x="1423988" y="2492375"/>
          <p14:tracePt t="10183" x="1479550" y="2438400"/>
          <p14:tracePt t="10201" x="1516063" y="2401888"/>
          <p14:tracePt t="10203" x="1516063" y="2392363"/>
          <p14:tracePt t="10217" x="1533525" y="2374900"/>
          <p14:tracePt t="10233" x="1543050" y="2365375"/>
          <p14:tracePt t="10252" x="1552575" y="2355850"/>
          <p14:tracePt t="10266" x="1552575" y="2338388"/>
          <p14:tracePt t="10283" x="1552575" y="2301875"/>
          <p14:tracePt t="10286" x="1533525" y="2292350"/>
          <p14:tracePt t="10301" x="1479550" y="2228850"/>
          <p14:tracePt t="10317" x="1350963" y="2155825"/>
          <p14:tracePt t="10334" x="1204913" y="2100263"/>
          <p14:tracePt t="10336" x="1150938" y="2090738"/>
          <p14:tracePt t="10352" x="1014413" y="2109788"/>
          <p14:tracePt t="10366" x="904875" y="2182813"/>
          <p14:tracePt t="10384" x="793750" y="2309813"/>
          <p14:tracePt t="10400" x="785813" y="2355850"/>
          <p14:tracePt t="10417" x="785813" y="2428875"/>
          <p14:tracePt t="10421" x="839788" y="2528888"/>
          <p14:tracePt t="10434" x="1077913" y="2720975"/>
          <p14:tracePt t="10450" x="1771650" y="2986088"/>
          <p14:tracePt t="10466" x="2382838" y="3086100"/>
          <p14:tracePt t="10469" x="2667000" y="3122613"/>
          <p14:tracePt t="10484" x="2922588" y="3122613"/>
          <p14:tracePt t="10500" x="3114675" y="3078163"/>
          <p14:tracePt t="10517" x="3168650" y="3041650"/>
          <p14:tracePt t="10520" x="3178175" y="3032125"/>
          <p14:tracePt t="10533" x="3187700" y="3005138"/>
          <p14:tracePt t="10550" x="3187700" y="2959100"/>
          <p14:tracePt t="10568" x="3159125" y="2776538"/>
          <p14:tracePt t="10584" x="3095625" y="2667000"/>
          <p14:tracePt t="10601" x="2968625" y="2501900"/>
          <p14:tracePt t="10604" x="2867025" y="2419350"/>
          <p14:tracePt t="10617" x="2640013" y="2273300"/>
          <p14:tracePt t="10634" x="2501900" y="2182813"/>
          <p14:tracePt t="10651" x="2365375" y="2136775"/>
          <p14:tracePt t="10653" x="2309813" y="2136775"/>
          <p14:tracePt t="10667" x="2200275" y="2136775"/>
          <p14:tracePt t="10683" x="2146300" y="2155825"/>
          <p14:tracePt t="10701" x="2054225" y="2192338"/>
          <p14:tracePt t="10716" x="2017713" y="2236788"/>
          <p14:tracePt t="10734" x="2000250" y="2273300"/>
          <p14:tracePt t="10737" x="1990725" y="2301875"/>
          <p14:tracePt t="10751" x="1963738" y="2346325"/>
          <p14:tracePt t="10767" x="1944688" y="2438400"/>
          <p14:tracePt t="10783" x="1927225" y="2484438"/>
          <p14:tracePt t="10786" x="1917700" y="2528888"/>
          <p14:tracePt t="10801" x="1917700" y="2620963"/>
          <p14:tracePt t="10816" x="1917700" y="2703513"/>
          <p14:tracePt t="10833" x="1936750" y="2767013"/>
          <p14:tracePt t="10835" x="1954213" y="2794000"/>
          <p14:tracePt t="10850" x="1973263" y="2840038"/>
          <p14:tracePt t="10852" x="2000250" y="2886075"/>
          <p14:tracePt t="10866" x="2136775" y="3022600"/>
          <p14:tracePt t="10884" x="2346325" y="3141663"/>
          <p14:tracePt t="10899" x="2447925" y="3168650"/>
          <p14:tracePt t="10901" x="2520950" y="3195638"/>
          <p14:tracePt t="10917" x="2676525" y="3205163"/>
          <p14:tracePt t="10920" x="2730500" y="3205163"/>
          <p14:tracePt t="10933" x="2794000" y="3205163"/>
          <p14:tracePt t="10935" x="2822575" y="3195638"/>
          <p14:tracePt t="10950" x="2867025" y="3187700"/>
          <p14:tracePt t="10966" x="2903538" y="3168650"/>
          <p14:tracePt t="10969" x="2913063" y="3168650"/>
          <p14:tracePt t="10983" x="2940050" y="3159125"/>
          <p14:tracePt t="11000" x="2968625" y="3141663"/>
          <p14:tracePt t="11017" x="3005138" y="3132138"/>
          <p14:tracePt t="11020" x="3022600" y="3122613"/>
          <p14:tracePt t="11034" x="3041650" y="3114675"/>
          <p14:tracePt t="11050" x="3078163" y="3105150"/>
          <p14:tracePt t="11055" x="3095625" y="3086100"/>
          <p14:tracePt t="11066" x="3132138" y="3078163"/>
          <p14:tracePt t="11082" x="3178175" y="3049588"/>
          <p14:tracePt t="11100" x="3214688" y="3032125"/>
          <p14:tracePt t="11104" x="3232150" y="3022600"/>
          <p14:tracePt t="11116" x="3278188" y="3005138"/>
          <p14:tracePt t="11133" x="3324225" y="2986088"/>
          <p14:tracePt t="11150" x="3370263" y="2968625"/>
          <p14:tracePt t="11153" x="3397250" y="2959100"/>
          <p14:tracePt t="11167" x="3424238" y="2949575"/>
          <p14:tracePt t="11183" x="3443288" y="2949575"/>
          <p14:tracePt t="11200" x="3460750" y="2940050"/>
          <p14:tracePt t="11202" x="3470275" y="2940050"/>
          <p14:tracePt t="11216" x="3479800" y="2940050"/>
          <p14:tracePt t="11233" x="3489325" y="2940050"/>
          <p14:tracePt t="11250" x="3497263" y="2940050"/>
          <p14:tracePt t="11252" x="3506788" y="2940050"/>
          <p14:tracePt t="11266" x="3516313" y="2940050"/>
          <p14:tracePt t="11283" x="3516313" y="2930525"/>
          <p14:tracePt t="11300" x="3525838" y="2922588"/>
          <p14:tracePt t="11316" x="3533775" y="2913063"/>
          <p14:tracePt t="11333" x="3533775" y="2886075"/>
          <p14:tracePt t="11336" x="3533775" y="2876550"/>
          <p14:tracePt t="11351" x="3533775" y="2849563"/>
          <p14:tracePt t="11366" x="3543300" y="2803525"/>
          <p14:tracePt t="11384" x="3543300" y="2767013"/>
          <p14:tracePt t="11386" x="3543300" y="2747963"/>
          <p14:tracePt t="11401" x="3562350" y="2720975"/>
          <p14:tracePt t="11417" x="3562350" y="2693988"/>
          <p14:tracePt t="11433" x="3579813" y="2674938"/>
          <p14:tracePt t="11436" x="3589338" y="2657475"/>
          <p14:tracePt t="11450" x="3616325" y="2638425"/>
          <p14:tracePt t="11466" x="3643313" y="2620963"/>
          <p14:tracePt t="11469" x="3652838" y="2620963"/>
          <p14:tracePt t="11484" x="3671888" y="2601913"/>
          <p14:tracePt t="11500" x="3679825" y="2593975"/>
          <p14:tracePt t="11517" x="3689350" y="2574925"/>
          <p14:tracePt t="11520" x="3689350" y="2565400"/>
          <p14:tracePt t="11534" x="3689350" y="2557463"/>
          <p14:tracePt t="11550" x="3662363" y="2520950"/>
          <p14:tracePt t="11567" x="3562350" y="2492375"/>
          <p14:tracePt t="11570" x="3533775" y="2492375"/>
          <p14:tracePt t="11584" x="3387725" y="2492375"/>
          <p14:tracePt t="11600" x="3270250" y="2511425"/>
          <p14:tracePt t="11617" x="3205163" y="2528888"/>
          <p14:tracePt t="11633" x="3178175" y="2538413"/>
          <p14:tracePt t="11650" x="3159125" y="2547938"/>
          <p14:tracePt t="11668" x="3141663" y="2557463"/>
          <p14:tracePt t="11688" x="3141663" y="2565400"/>
          <p14:tracePt t="11709" x="3132138" y="2565400"/>
          <p14:tracePt t="11737" x="3141663" y="2565400"/>
          <p14:tracePt t="11744" x="3151188" y="2565400"/>
          <p14:tracePt t="11752" x="3178175" y="2565400"/>
          <p14:tracePt t="11767" x="3324225" y="2538413"/>
          <p14:tracePt t="11783" x="3479800" y="2492375"/>
          <p14:tracePt t="11786" x="3616325" y="2465388"/>
          <p14:tracePt t="11801" x="3808413" y="2428875"/>
          <p14:tracePt t="11817" x="3871913" y="2411413"/>
          <p14:tracePt t="11833" x="3935413" y="2392363"/>
          <p14:tracePt t="11836" x="3954463" y="2392363"/>
          <p14:tracePt t="11851" x="3981450" y="2392363"/>
          <p14:tracePt t="11868" x="4017963" y="2392363"/>
          <p14:tracePt t="11871" x="4027488" y="2392363"/>
          <p14:tracePt t="11883" x="4037013" y="2392363"/>
          <p14:tracePt t="11900" x="4054475" y="2392363"/>
          <p14:tracePt t="11917" x="4064000" y="2392363"/>
          <p14:tracePt t="11933" x="4073525" y="2392363"/>
          <p14:tracePt t="11970" x="4083050" y="2392363"/>
          <p14:tracePt t="11984" x="4090988" y="2392363"/>
          <p14:tracePt t="12082" x="4083050" y="2401888"/>
          <p14:tracePt t="12097" x="4083050" y="2411413"/>
          <p14:tracePt t="12110" x="4083050" y="2419350"/>
          <p14:tracePt t="12118" x="4083050" y="2428875"/>
          <p14:tracePt t="12133" x="4073525" y="2428875"/>
          <p14:tracePt t="12149" x="4073525" y="2438400"/>
          <p14:tracePt t="12168" x="4064000" y="2474913"/>
          <p14:tracePt t="12183" x="4083050" y="2501900"/>
          <p14:tracePt t="12200" x="4137025" y="2538413"/>
          <p14:tracePt t="12203" x="4164013" y="2557463"/>
          <p14:tracePt t="12217" x="4200525" y="2565400"/>
          <p14:tracePt t="12233" x="4246563" y="2574925"/>
          <p14:tracePt t="12249" x="4265613" y="2584450"/>
          <p14:tracePt t="12252" x="4273550" y="2584450"/>
          <p14:tracePt t="12266" x="4302125" y="2584450"/>
          <p14:tracePt t="12282" x="4302125" y="2601913"/>
          <p14:tracePt t="12300" x="4310063" y="2601913"/>
          <p14:tracePt t="12302" x="4319588" y="2601913"/>
          <p14:tracePt t="12316" x="4329113" y="2611438"/>
          <p14:tracePt t="12332" x="4338638" y="2611438"/>
          <p14:tracePt t="12351" x="4356100" y="2611438"/>
          <p14:tracePt t="12379" x="4365625" y="2611438"/>
          <p14:tracePt t="12392" x="4375150" y="2611438"/>
          <p14:tracePt t="12401" x="4383088" y="2611438"/>
          <p14:tracePt t="12417" x="4392613" y="2611438"/>
          <p14:tracePt t="12434" x="4411663" y="2611438"/>
          <p14:tracePt t="12450" x="4429125" y="2601913"/>
          <p14:tracePt t="12466" x="4448175" y="2593975"/>
          <p14:tracePt t="12483" x="4456113" y="2593975"/>
          <p14:tracePt t="12485" x="4465638" y="2593975"/>
          <p14:tracePt t="12500" x="4475163" y="2593975"/>
          <p14:tracePt t="12548" x="4475163" y="2584450"/>
          <p14:tracePt t="12569" x="4448175" y="2584450"/>
          <p14:tracePt t="12576" x="4419600" y="2584450"/>
          <p14:tracePt t="12585" x="4383088" y="2574925"/>
          <p14:tracePt t="12600" x="4292600" y="2574925"/>
          <p14:tracePt t="12617" x="4246563" y="2574925"/>
          <p14:tracePt t="12619" x="4219575" y="2574925"/>
          <p14:tracePt t="12633" x="4200525" y="2574925"/>
          <p14:tracePt t="12635" x="4183063" y="2574925"/>
          <p14:tracePt t="12649" x="4156075" y="2574925"/>
          <p14:tracePt t="12666" x="4146550" y="2574925"/>
          <p14:tracePt t="12669" x="4137025" y="2574925"/>
          <p14:tracePt t="12683" x="4127500" y="2574925"/>
          <p14:tracePt t="12738" x="4137025" y="2574925"/>
          <p14:tracePt t="12745" x="4156075" y="2574925"/>
          <p14:tracePt t="12752" x="4200525" y="2574925"/>
          <p14:tracePt t="12766" x="4310063" y="2565400"/>
          <p14:tracePt t="12782" x="4492625" y="2547938"/>
          <p14:tracePt t="12799" x="4895850" y="2484438"/>
          <p14:tracePt t="12802" x="5005388" y="2474913"/>
          <p14:tracePt t="12817" x="5251450" y="2447925"/>
          <p14:tracePt t="12832" x="5451475" y="2419350"/>
          <p14:tracePt t="12849" x="5662613" y="2401888"/>
          <p14:tracePt t="12852" x="5808663" y="2392363"/>
          <p14:tracePt t="12866" x="6064250" y="2392363"/>
          <p14:tracePt t="12886" x="6246813" y="2438400"/>
          <p14:tracePt t="12901" x="6300788" y="2465388"/>
          <p14:tracePt t="12916" x="6337300" y="2484438"/>
          <p14:tracePt t="12932" x="6373813" y="2492375"/>
          <p14:tracePt t="12935" x="6383338" y="2492375"/>
          <p14:tracePt t="12950" x="6402388" y="2501900"/>
          <p14:tracePt t="12966" x="6438900" y="2511425"/>
          <p14:tracePt t="12982" x="6446838" y="2511425"/>
          <p14:tracePt t="12985" x="6465888" y="2511425"/>
          <p14:tracePt t="13000" x="6483350" y="2511425"/>
          <p14:tracePt t="13015" x="6511925" y="2520950"/>
          <p14:tracePt t="13032" x="6548438" y="2520950"/>
          <p14:tracePt t="13034" x="6584950" y="2528888"/>
          <p14:tracePt t="13049" x="6602413" y="2538413"/>
          <p14:tracePt t="13051" x="6657975" y="2557463"/>
          <p14:tracePt t="13066" x="6813550" y="2574925"/>
          <p14:tracePt t="13070" x="6923088" y="2593975"/>
          <p14:tracePt t="13084" x="7159625" y="2638425"/>
          <p14:tracePt t="13100" x="7580313" y="2667000"/>
          <p14:tracePt t="13117" x="8147050" y="2667000"/>
          <p14:tracePt t="13120" x="8329613" y="2667000"/>
          <p14:tracePt t="13133" x="8548688" y="2684463"/>
          <p14:tracePt t="13149" x="8739188" y="2711450"/>
          <p14:tracePt t="13165" x="8921750" y="2711450"/>
          <p14:tracePt t="13168" x="8996363" y="2740025"/>
          <p14:tracePt t="13182" x="9032875" y="2740025"/>
          <p14:tracePt t="13184" x="9069388" y="2740025"/>
          <p14:tracePt t="13199" x="9096375" y="2740025"/>
          <p14:tracePt t="13215" x="9113838" y="2747963"/>
          <p14:tracePt t="13266" x="9113838" y="2757488"/>
          <p14:tracePt t="13394" x="9113838" y="2767013"/>
          <p14:tracePt t="13414" x="9113838" y="2776538"/>
          <p14:tracePt t="13428" x="9105900" y="2776538"/>
          <p14:tracePt t="13435" x="9105900" y="2784475"/>
          <p14:tracePt t="13450" x="9077325" y="2784475"/>
          <p14:tracePt t="13466" x="9040813" y="2784475"/>
          <p14:tracePt t="15218" x="8894763" y="2720975"/>
          <p14:tracePt t="15226" x="8556625" y="2547938"/>
          <p14:tracePt t="15248" x="7991475" y="2173288"/>
          <p14:tracePt t="15265" x="7589838" y="1954213"/>
          <p14:tracePt t="15268" x="7461250" y="1908175"/>
          <p14:tracePt t="15283" x="7150100" y="1881188"/>
          <p14:tracePt t="15299" x="6923088" y="1854200"/>
          <p14:tracePt t="15316" x="6373813" y="1771650"/>
          <p14:tracePt t="15332" x="6118225" y="1771650"/>
          <p14:tracePt t="15349" x="5772150" y="1825625"/>
          <p14:tracePt t="15352" x="5662613" y="1854200"/>
          <p14:tracePt t="15366" x="5397500" y="1898650"/>
          <p14:tracePt t="15382" x="5187950" y="1954213"/>
          <p14:tracePt t="15399" x="4976813" y="2036763"/>
          <p14:tracePt t="15401" x="4959350" y="2054225"/>
          <p14:tracePt t="15416" x="4857750" y="2054225"/>
          <p14:tracePt t="15432" x="4757738" y="2082800"/>
          <p14:tracePt t="15448" x="4694238" y="2146300"/>
          <p14:tracePt t="15451" x="4675188" y="2163763"/>
          <p14:tracePt t="15465" x="4638675" y="2200275"/>
          <p14:tracePt t="15481" x="4621213" y="2209800"/>
          <p14:tracePt t="15500" x="4602163" y="2228850"/>
          <p14:tracePt t="15516" x="4594225" y="2236788"/>
          <p14:tracePt t="15532" x="4584700" y="2246313"/>
          <p14:tracePt t="15550" x="4575175" y="2246313"/>
          <p14:tracePt t="15571" x="4565650" y="2255838"/>
          <p14:tracePt t="15585" x="4557713" y="2255838"/>
          <p14:tracePt t="15599" x="4557713" y="2273300"/>
          <p14:tracePt t="15620" x="4557713" y="2282825"/>
          <p14:tracePt t="15632" x="4557713" y="2292350"/>
          <p14:tracePt t="15649" x="4557713" y="2301875"/>
          <p14:tracePt t="15651" x="4565650" y="2301875"/>
          <p14:tracePt t="15666" x="4575175" y="2309813"/>
          <p14:tracePt t="15669" x="4575175" y="2319338"/>
          <p14:tracePt t="15682" x="4584700" y="2328863"/>
          <p14:tracePt t="15684" x="4594225" y="2328863"/>
          <p14:tracePt t="15699" x="4621213" y="2346325"/>
          <p14:tracePt t="15715" x="4630738" y="2365375"/>
          <p14:tracePt t="15732" x="4648200" y="2374900"/>
          <p14:tracePt t="15734" x="4648200" y="2382838"/>
          <p14:tracePt t="15748" x="4657725" y="2382838"/>
          <p14:tracePt t="15765" x="4667250" y="2392363"/>
          <p14:tracePt t="15768" x="4667250" y="2401888"/>
          <p14:tracePt t="15783" x="4684713" y="2401888"/>
          <p14:tracePt t="15798" x="4694238" y="2411413"/>
          <p14:tracePt t="15815" x="4694238" y="2419350"/>
          <p14:tracePt t="15818" x="4703763" y="2419350"/>
          <p14:tracePt t="20687" x="4721225" y="2428875"/>
          <p14:tracePt t="20694" x="4784725" y="2438400"/>
          <p14:tracePt t="20702" x="4849813" y="2474913"/>
          <p14:tracePt t="20714" x="4949825" y="2520950"/>
          <p14:tracePt t="20729" x="5013325" y="2557463"/>
          <p14:tracePt t="20746" x="5105400" y="2620963"/>
          <p14:tracePt t="20762" x="5287963" y="2767013"/>
          <p14:tracePt t="20779" x="5370513" y="2857500"/>
          <p14:tracePt t="20796" x="5487988" y="2959100"/>
          <p14:tracePt t="20798" x="5553075" y="3013075"/>
          <p14:tracePt t="20813" x="5670550" y="3132138"/>
          <p14:tracePt t="20828" x="5772150" y="3232150"/>
          <p14:tracePt t="20847" x="5881688" y="3378200"/>
          <p14:tracePt t="20863" x="5908675" y="3406775"/>
          <p14:tracePt t="20879" x="5927725" y="3443288"/>
          <p14:tracePt t="20881" x="5927725" y="3451225"/>
          <p14:tracePt t="20896" x="5935663" y="3460750"/>
          <p14:tracePt t="20912" x="5935663" y="3479800"/>
          <p14:tracePt t="20931" x="5935663" y="3497263"/>
          <p14:tracePt t="20952" x="5935663" y="3506788"/>
          <p14:tracePt t="20963" x="5935663" y="3516313"/>
          <p14:tracePt t="20988" x="5935663" y="3524250"/>
          <p14:tracePt t="21002" x="5918200" y="3524250"/>
          <p14:tracePt t="21013" x="5908675" y="3516313"/>
          <p14:tracePt t="21015" x="5891213" y="3497263"/>
          <p14:tracePt t="21031" x="5789613" y="3414713"/>
          <p14:tracePt t="21046" x="5607050" y="3287713"/>
          <p14:tracePt t="21063" x="5414963" y="3168650"/>
          <p14:tracePt t="21065" x="5278438" y="3122613"/>
          <p14:tracePt t="21080" x="5151438" y="3086100"/>
          <p14:tracePt t="21082" x="4995863" y="3041650"/>
          <p14:tracePt t="21096" x="4748213" y="2976563"/>
          <p14:tracePt t="21113" x="4565650" y="2968625"/>
          <p14:tracePt t="21115" x="4475163" y="2968625"/>
          <p14:tracePt t="21130" x="4383088" y="2968625"/>
          <p14:tracePt t="21131" x="4319588" y="2968625"/>
          <p14:tracePt t="21146" x="4210050" y="2976563"/>
          <p14:tracePt t="21164" x="4127500" y="3013075"/>
          <p14:tracePt t="21180" x="4064000" y="3032125"/>
          <p14:tracePt t="21197" x="4017963" y="3059113"/>
          <p14:tracePt t="21200" x="4008438" y="3068638"/>
          <p14:tracePt t="21214" x="3990975" y="3086100"/>
          <p14:tracePt t="21230" x="3971925" y="3095625"/>
          <p14:tracePt t="21246" x="3971925" y="3105150"/>
          <p14:tracePt t="21249" x="3971925" y="3114675"/>
          <p14:tracePt t="21264" x="3990975" y="3114675"/>
          <p14:tracePt t="21266" x="4017963" y="3114675"/>
          <p14:tracePt t="21280" x="4137025" y="3095625"/>
          <p14:tracePt t="22094" x="4356100" y="3095625"/>
          <p14:tracePt t="22101" x="4557713" y="3095625"/>
          <p14:tracePt t="22113" x="4857750" y="3095625"/>
          <p14:tracePt t="22116" x="5305425" y="3095625"/>
          <p14:tracePt t="22131" x="5826125" y="3105150"/>
          <p14:tracePt t="22146" x="6183313" y="3178175"/>
          <p14:tracePt t="22164" x="6675438" y="3268663"/>
          <p14:tracePt t="22180" x="6858000" y="3268663"/>
          <p14:tracePt t="22196" x="7050088" y="3297238"/>
          <p14:tracePt t="22214" x="7242175" y="3333750"/>
          <p14:tracePt t="22230" x="7305675" y="3370263"/>
          <p14:tracePt t="22246" x="7351713" y="3387725"/>
          <p14:tracePt t="22249" x="7361238" y="3397250"/>
          <p14:tracePt t="22263" x="7378700" y="3397250"/>
          <p14:tracePt t="22280" x="7388225" y="3397250"/>
          <p14:tracePt t="22296" x="7397750" y="3397250"/>
          <p14:tracePt t="22326" x="7407275" y="3406775"/>
          <p14:tracePt t="22340" x="7407275" y="3414713"/>
          <p14:tracePt t="22348" x="7415213" y="3424238"/>
          <p14:tracePt t="22363" x="7424738" y="3443288"/>
          <p14:tracePt t="22379" x="7443788" y="3470275"/>
          <p14:tracePt t="22397" x="7497763" y="3524250"/>
          <p14:tracePt t="22412" x="7524750" y="3543300"/>
          <p14:tracePt t="22429" x="7553325" y="3552825"/>
          <p14:tracePt t="22432" x="7561263" y="3560763"/>
          <p14:tracePt t="22447" x="7561263" y="3570288"/>
          <p14:tracePt t="22462" x="7580313" y="3570288"/>
          <p14:tracePt t="22479" x="7589838" y="3570288"/>
          <p14:tracePt t="22497" x="7589838" y="3552825"/>
          <p14:tracePt t="22499" x="7589838" y="3533775"/>
          <p14:tracePt t="22513" x="7524750" y="3470275"/>
          <p14:tracePt t="22517" x="7315200" y="3351213"/>
          <p14:tracePt t="22529" x="7050088" y="3260725"/>
          <p14:tracePt t="22531" x="6858000" y="3195638"/>
          <p14:tracePt t="22547" x="6456363" y="3078163"/>
          <p14:tracePt t="22562" x="6100763" y="2976563"/>
          <p14:tracePt t="22566" x="5935663" y="2976563"/>
          <p14:tracePt t="22580" x="5662613" y="2986088"/>
          <p14:tracePt t="22596" x="5434013" y="3005138"/>
          <p14:tracePt t="22613" x="5105400" y="3078163"/>
          <p14:tracePt t="22615" x="4986338" y="3132138"/>
          <p14:tracePt t="22629" x="4876800" y="3159125"/>
          <p14:tracePt t="22631" x="4740275" y="3205163"/>
          <p14:tracePt t="22646" x="4511675" y="3251200"/>
          <p14:tracePt t="22662" x="4411663" y="3278188"/>
          <p14:tracePt t="22665" x="4365625" y="3305175"/>
          <p14:tracePt t="22679" x="4319588" y="3324225"/>
          <p14:tracePt t="22696" x="4310063" y="3324225"/>
          <p14:tracePt t="22712" x="4302125" y="3324225"/>
          <p14:tracePt t="22749" x="4302125" y="3333750"/>
          <p14:tracePt t="22764" x="4319588" y="3341688"/>
          <p14:tracePt t="22777" x="4338638" y="3351213"/>
          <p14:tracePt t="22784" x="4392613" y="3351213"/>
          <p14:tracePt t="22796" x="4675188" y="3370263"/>
          <p14:tracePt t="22799" x="5159375" y="3370263"/>
          <p14:tracePt t="22813" x="5845175" y="3333750"/>
          <p14:tracePt t="22829" x="6183313" y="3287713"/>
          <p14:tracePt t="22846" x="6538913" y="3241675"/>
          <p14:tracePt t="22849" x="6721475" y="3205163"/>
          <p14:tracePt t="22862" x="6877050" y="3178175"/>
          <p14:tracePt t="22864" x="7040563" y="3159125"/>
          <p14:tracePt t="22880" x="7269163" y="3095625"/>
          <p14:tracePt t="22882" x="7342188" y="3078163"/>
          <p14:tracePt t="22896" x="7424738" y="3041650"/>
          <p14:tracePt t="22898" x="7507288" y="3005138"/>
          <p14:tracePt t="22912" x="7561263" y="2986088"/>
          <p14:tracePt t="22929" x="7580313" y="2986088"/>
          <p14:tracePt t="22974" x="7570788" y="2986088"/>
          <p14:tracePt t="22981" x="7534275" y="2986088"/>
          <p14:tracePt t="22997" x="7397750" y="3041650"/>
          <p14:tracePt t="23012" x="7169150" y="3114675"/>
          <p14:tracePt t="23029" x="6950075" y="3141663"/>
          <p14:tracePt t="23032" x="6850063" y="3168650"/>
          <p14:tracePt t="23046" x="6594475" y="3195638"/>
          <p14:tracePt t="23062" x="6475413" y="3214688"/>
          <p14:tracePt t="23080" x="6365875" y="3224213"/>
          <p14:tracePt t="23096" x="6329363" y="3241675"/>
          <p14:tracePt t="23113" x="6300788" y="3241675"/>
          <p14:tracePt t="23116" x="6283325" y="3251200"/>
          <p14:tracePt t="23130" x="6256338" y="3268663"/>
          <p14:tracePt t="23146" x="6191250" y="3297238"/>
          <p14:tracePt t="23163" x="6137275" y="3314700"/>
          <p14:tracePt t="23166" x="6100763" y="3333750"/>
          <p14:tracePt t="23180" x="6054725" y="3341688"/>
          <p14:tracePt t="23196" x="6000750" y="3351213"/>
          <p14:tracePt t="23212" x="5927725" y="3387725"/>
          <p14:tracePt t="23215" x="5891213" y="3387725"/>
          <p14:tracePt t="23229" x="5835650" y="3397250"/>
          <p14:tracePt t="23246" x="5781675" y="3397250"/>
          <p14:tracePt t="23249" x="5745163" y="3397250"/>
          <p14:tracePt t="23264" x="5662613" y="3397250"/>
          <p14:tracePt t="23279" x="5634038" y="3397250"/>
          <p14:tracePt t="23296" x="5561013" y="3397250"/>
          <p14:tracePt t="23298" x="5534025" y="3397250"/>
          <p14:tracePt t="23314" x="5480050" y="3397250"/>
          <p14:tracePt t="23329" x="5451475" y="3397250"/>
          <p14:tracePt t="23346" x="5407025" y="3397250"/>
          <p14:tracePt t="23349" x="5397500" y="3397250"/>
          <p14:tracePt t="23363" x="5351463" y="3397250"/>
          <p14:tracePt t="23380" x="5314950" y="3397250"/>
          <p14:tracePt t="23382" x="5278438" y="3406775"/>
          <p14:tracePt t="23397" x="5224463" y="3406775"/>
          <p14:tracePt t="23400" x="5187950" y="3406775"/>
          <p14:tracePt t="23412" x="5095875" y="3406775"/>
          <p14:tracePt t="23429" x="4986338" y="3406775"/>
          <p14:tracePt t="23447" x="4867275" y="3406775"/>
          <p14:tracePt t="23462" x="4813300" y="3406775"/>
          <p14:tracePt t="23479" x="4740275" y="3397250"/>
          <p14:tracePt t="23482" x="4721225" y="3397250"/>
          <p14:tracePt t="23497" x="4675188" y="3397250"/>
          <p14:tracePt t="23512" x="4638675" y="3397250"/>
          <p14:tracePt t="23529" x="4630738" y="3397250"/>
          <p14:tracePt t="23532" x="4621213" y="3397250"/>
          <p14:tracePt t="23546" x="4594225" y="3397250"/>
          <p14:tracePt t="23562" x="4584700" y="3397250"/>
          <p14:tracePt t="23579" x="4575175" y="3397250"/>
          <p14:tracePt t="23596" x="4565650" y="3397250"/>
          <p14:tracePt t="23616" x="4565650" y="3406775"/>
          <p14:tracePt t="23631" x="4565650" y="3414713"/>
          <p14:tracePt t="23646" x="4565650" y="3424238"/>
          <p14:tracePt t="23663" x="4565650" y="3433763"/>
          <p14:tracePt t="23680" x="4565650" y="3443288"/>
          <p14:tracePt t="23695" x="4575175" y="3451225"/>
          <p14:tracePt t="23715" x="4575175" y="3460750"/>
          <p14:tracePt t="23730" x="4575175" y="3470275"/>
          <p14:tracePt t="23756" x="4575175" y="3479800"/>
          <p14:tracePt t="23771" x="4575175" y="3487738"/>
          <p14:tracePt t="23806" x="4565650" y="3487738"/>
          <p14:tracePt t="23834" x="4557713" y="3487738"/>
          <p14:tracePt t="23841" x="4548188" y="3487738"/>
          <p14:tracePt t="23849" x="4529138" y="3487738"/>
          <p14:tracePt t="23863" x="4511675" y="3487738"/>
          <p14:tracePt t="23879" x="4502150" y="3479800"/>
          <p14:tracePt t="23896" x="4465638" y="3470275"/>
          <p14:tracePt t="23899" x="4456113" y="3470275"/>
          <p14:tracePt t="23913" x="4419600" y="3460750"/>
          <p14:tracePt t="23929" x="4346575" y="3443288"/>
          <p14:tracePt t="23946" x="4302125" y="3424238"/>
          <p14:tracePt t="23948" x="4292600" y="3424238"/>
          <p14:tracePt t="23963" x="4265613" y="3406775"/>
          <p14:tracePt t="23980" x="4246563" y="3406775"/>
          <p14:tracePt t="23996" x="4229100" y="3397250"/>
          <p14:tracePt t="24012" x="4219575" y="3397250"/>
          <p14:tracePt t="24029" x="4210050" y="3387725"/>
          <p14:tracePt t="24032" x="4200525" y="3387725"/>
          <p14:tracePt t="24046" x="4192588" y="3387725"/>
          <p14:tracePt t="24378" x="4538663" y="3341688"/>
          <p14:tracePt t="24386" x="5141913" y="3314700"/>
          <p14:tracePt t="24395" x="5341938" y="3324225"/>
          <p14:tracePt t="24398" x="5543550" y="3333750"/>
          <p14:tracePt t="24414" x="5908675" y="3460750"/>
          <p14:tracePt t="24428" x="6173788" y="3524250"/>
          <p14:tracePt t="24445" x="6300788" y="3533775"/>
          <p14:tracePt t="24448" x="6346825" y="3533775"/>
          <p14:tracePt t="24462" x="6419850" y="3543300"/>
          <p14:tracePt t="24478" x="6446838" y="3543300"/>
          <p14:tracePt t="24495" x="6502400" y="3552825"/>
          <p14:tracePt t="24497" x="6529388" y="3560763"/>
          <p14:tracePt t="24512" x="6575425" y="3560763"/>
          <p14:tracePt t="24528" x="6602413" y="3560763"/>
          <p14:tracePt t="24531" x="6621463" y="3560763"/>
          <p14:tracePt t="24546" x="6657975" y="3560763"/>
          <p14:tracePt t="24562" x="6711950" y="3560763"/>
          <p14:tracePt t="24579" x="6740525" y="3560763"/>
          <p14:tracePt t="24582" x="6757988" y="3570288"/>
          <p14:tracePt t="24596" x="6804025" y="3579813"/>
          <p14:tracePt t="24612" x="6858000" y="3579813"/>
          <p14:tracePt t="24629" x="6886575" y="3579813"/>
          <p14:tracePt t="24632" x="6913563" y="3579813"/>
          <p14:tracePt t="24645" x="6923088" y="3579813"/>
          <p14:tracePt t="24647" x="6940550" y="3579813"/>
          <p14:tracePt t="24663" x="6967538" y="3579813"/>
          <p14:tracePt t="24666" x="6986588" y="3579813"/>
          <p14:tracePt t="24679" x="7004050" y="3579813"/>
          <p14:tracePt t="24681" x="7023100" y="3579813"/>
          <p14:tracePt t="24695" x="7069138" y="3560763"/>
          <p14:tracePt t="24713" x="7123113" y="3552825"/>
          <p14:tracePt t="24715" x="7196138" y="3524250"/>
          <p14:tracePt t="24730" x="7361238" y="3479800"/>
          <p14:tracePt t="24745" x="7480300" y="3443288"/>
          <p14:tracePt t="24762" x="7553325" y="3414713"/>
          <p14:tracePt t="24765" x="7570788" y="3406775"/>
          <p14:tracePt t="24780" x="7626350" y="3406775"/>
          <p14:tracePt t="24795" x="7653338" y="3397250"/>
          <p14:tracePt t="24812" x="7689850" y="3397250"/>
          <p14:tracePt t="24829" x="7699375" y="3387725"/>
          <p14:tracePt t="24846" x="7707313" y="3387725"/>
          <p14:tracePt t="24863" x="7726363" y="3387725"/>
          <p14:tracePt t="24885" x="7735888" y="3370263"/>
          <p14:tracePt t="24896" x="7735888" y="3360738"/>
          <p14:tracePt t="24899" x="7743825" y="3360738"/>
          <p14:tracePt t="24913" x="7753350" y="3333750"/>
          <p14:tracePt t="24929" x="7753350" y="3287713"/>
          <p14:tracePt t="24945" x="7753350" y="3268663"/>
          <p14:tracePt t="24948" x="7753350" y="3251200"/>
          <p14:tracePt t="24963" x="7753350" y="3195638"/>
          <p14:tracePt t="24979" x="7743825" y="3151188"/>
          <p14:tracePt t="24995" x="7726363" y="3114675"/>
          <p14:tracePt t="24998" x="7707313" y="3086100"/>
          <p14:tracePt t="25012" x="7680325" y="3059113"/>
          <p14:tracePt t="25014" x="7634288" y="3013075"/>
          <p14:tracePt t="25028" x="7488238" y="2886075"/>
          <p14:tracePt t="25046" x="7351713" y="2830513"/>
          <p14:tracePt t="25063" x="7278688" y="2820988"/>
          <p14:tracePt t="25079" x="7232650" y="2820988"/>
          <p14:tracePt t="25082" x="7215188" y="2830513"/>
          <p14:tracePt t="25096" x="7178675" y="2857500"/>
          <p14:tracePt t="25112" x="7150100" y="2894013"/>
          <p14:tracePt t="25129" x="7142163" y="2968625"/>
          <p14:tracePt t="25132" x="7142163" y="3022600"/>
          <p14:tracePt t="25145" x="7150100" y="3041650"/>
          <p14:tracePt t="25147" x="7169150" y="3078163"/>
          <p14:tracePt t="25162" x="7242175" y="3168650"/>
          <p14:tracePt t="25178" x="7370763" y="3278188"/>
          <p14:tracePt t="25181" x="7434263" y="3287713"/>
          <p14:tracePt t="25195" x="7470775" y="3297238"/>
          <p14:tracePt t="25197" x="7534275" y="3305175"/>
          <p14:tracePt t="25211" x="7726363" y="3278188"/>
          <p14:tracePt t="25228" x="7926388" y="3151188"/>
          <p14:tracePt t="25230" x="8008938" y="3059113"/>
          <p14:tracePt t="25245" x="8128000" y="2930525"/>
          <p14:tracePt t="25261" x="8191500" y="2820988"/>
          <p14:tracePt t="25279" x="8210550" y="2730500"/>
          <p14:tracePt t="25295" x="8210550" y="2684463"/>
          <p14:tracePt t="25311" x="8147050" y="2630488"/>
          <p14:tracePt t="25315" x="8101013" y="2611438"/>
          <p14:tracePt t="25328" x="8027988" y="2593975"/>
          <p14:tracePt t="25330" x="7981950" y="2584450"/>
          <p14:tracePt t="25346" x="7872413" y="2584450"/>
          <p14:tracePt t="25362" x="7643813" y="2630488"/>
          <p14:tracePt t="25364" x="7597775" y="2647950"/>
          <p14:tracePt t="25378" x="7561263" y="2667000"/>
          <p14:tracePt t="25380" x="7524750" y="2703513"/>
          <p14:tracePt t="25396" x="7424738" y="2803525"/>
          <p14:tracePt t="25398" x="7388225" y="2867025"/>
          <p14:tracePt t="25413" x="7361238" y="2968625"/>
          <p14:tracePt t="25429" x="7378700" y="3049588"/>
          <p14:tracePt t="25445" x="7470775" y="3195638"/>
          <p14:tracePt t="25448" x="7524750" y="3268663"/>
          <p14:tracePt t="25462" x="7616825" y="3333750"/>
          <p14:tracePt t="25479" x="7699375" y="3378200"/>
          <p14:tracePt t="25496" x="7743825" y="3414713"/>
          <p14:tracePt t="25498" x="7772400" y="3424238"/>
          <p14:tracePt t="25512" x="7826375" y="3433763"/>
          <p14:tracePt t="25528" x="7872413" y="3443288"/>
          <p14:tracePt t="25545" x="7908925" y="3443288"/>
          <p14:tracePt t="25548" x="7918450" y="3443288"/>
          <p14:tracePt t="25562" x="7935913" y="3433763"/>
          <p14:tracePt t="25578" x="7962900" y="3414713"/>
          <p14:tracePt t="25597" x="7972425" y="3370263"/>
          <p14:tracePt t="25611" x="7962900" y="3297238"/>
          <p14:tracePt t="25628" x="7835900" y="3159125"/>
          <p14:tracePt t="25646" x="7497763" y="3049588"/>
          <p14:tracePt t="25661" x="7342188" y="3049588"/>
          <p14:tracePt t="25678" x="7232650" y="3095625"/>
          <p14:tracePt t="25681" x="7215188" y="3114675"/>
          <p14:tracePt t="25695" x="7196138" y="3122613"/>
          <p14:tracePt t="25697" x="7178675" y="3141663"/>
          <p14:tracePt t="25711" x="7159625" y="3187700"/>
          <p14:tracePt t="25728" x="7159625" y="3214688"/>
          <p14:tracePt t="25731" x="7169150" y="3278188"/>
          <p14:tracePt t="25745" x="7269163" y="3406775"/>
          <p14:tracePt t="25761" x="7461250" y="3487738"/>
          <p14:tracePt t="25779" x="7707313" y="3516313"/>
          <p14:tracePt t="25795" x="7872413" y="3497263"/>
          <p14:tracePt t="25811" x="7972425" y="3460750"/>
          <p14:tracePt t="25814" x="7999413" y="3443288"/>
          <p14:tracePt t="25830" x="8064500" y="3378200"/>
          <p14:tracePt t="25845" x="8081963" y="3324225"/>
          <p14:tracePt t="25864" x="8101013" y="3268663"/>
          <p14:tracePt t="25867" x="8101013" y="3251200"/>
          <p14:tracePt t="25878" x="8101013" y="3232150"/>
          <p14:tracePt t="25881" x="8101013" y="3224213"/>
          <p14:tracePt t="25886" x="8091488" y="3195638"/>
          <p14:tracePt t="25894" x="8081963" y="3168650"/>
          <p14:tracePt t="25912" x="8018463" y="3114675"/>
          <p14:tracePt t="25914" x="7991475" y="3095625"/>
          <p14:tracePt t="25928" x="7945438" y="3078163"/>
          <p14:tracePt t="25930" x="7881938" y="3049588"/>
          <p14:tracePt t="25945" x="7789863" y="3049588"/>
          <p14:tracePt t="25962" x="7699375" y="3041650"/>
          <p14:tracePt t="25978" x="7634288" y="3059113"/>
          <p14:tracePt t="25995" x="7570788" y="3114675"/>
          <p14:tracePt t="25998" x="7553325" y="3141663"/>
          <p14:tracePt t="26012" x="7524750" y="3187700"/>
          <p14:tracePt t="26029" x="7516813" y="3278188"/>
          <p14:tracePt t="26045" x="7516813" y="3314700"/>
          <p14:tracePt t="26047" x="7524750" y="3333750"/>
          <p14:tracePt t="26062" x="7534275" y="3360738"/>
          <p14:tracePt t="26078" x="7553325" y="3378200"/>
          <p14:tracePt t="26095" x="7570788" y="3397250"/>
          <p14:tracePt t="26097" x="7607300" y="3387725"/>
          <p14:tracePt t="26112" x="7707313" y="3333750"/>
          <p14:tracePt t="26129" x="7918450" y="3122613"/>
          <p14:tracePt t="26146" x="8108950" y="2784475"/>
          <p14:tracePt t="26161" x="8118475" y="2747963"/>
          <p14:tracePt t="26178" x="8118475" y="2703513"/>
          <p14:tracePt t="26181" x="8108950" y="2684463"/>
          <p14:tracePt t="26196" x="8081963" y="2657475"/>
          <p14:tracePt t="26211" x="8035925" y="2647950"/>
          <p14:tracePt t="26228" x="7881938" y="2638425"/>
          <p14:tracePt t="26230" x="7789863" y="2667000"/>
          <p14:tracePt t="26245" x="7689850" y="2720975"/>
          <p14:tracePt t="26247" x="7570788" y="2794000"/>
          <p14:tracePt t="26261" x="7415213" y="2949575"/>
          <p14:tracePt t="26280" x="7278688" y="3214688"/>
          <p14:tracePt t="26295" x="7259638" y="3314700"/>
          <p14:tracePt t="26311" x="7278688" y="3378200"/>
          <p14:tracePt t="26314" x="7288213" y="3406775"/>
          <p14:tracePt t="26329" x="7361238" y="3451225"/>
          <p14:tracePt t="26345" x="7434263" y="3460750"/>
          <p14:tracePt t="26362" x="7497763" y="3460750"/>
          <p14:tracePt t="26365" x="7597775" y="3443288"/>
          <p14:tracePt t="26378" x="7799388" y="3360738"/>
          <p14:tracePt t="26395" x="7945438" y="3241675"/>
          <p14:tracePt t="26413" x="8128000" y="2940050"/>
          <p14:tracePt t="26429" x="8154988" y="2803525"/>
          <p14:tracePt t="26444" x="8154988" y="2647950"/>
          <p14:tracePt t="26462" x="8101013" y="2511425"/>
          <p14:tracePt t="26479" x="8018463" y="2428875"/>
          <p14:tracePt t="26495" x="7816850" y="2365375"/>
          <p14:tracePt t="26513" x="7507288" y="2346325"/>
          <p14:tracePt t="26529" x="7361238" y="2401888"/>
          <p14:tracePt t="26545" x="7196138" y="2538413"/>
          <p14:tracePt t="26548" x="7169150" y="2601913"/>
          <p14:tracePt t="26562" x="7132638" y="2776538"/>
          <p14:tracePt t="26579" x="7159625" y="2968625"/>
          <p14:tracePt t="26595" x="7232650" y="3105150"/>
          <p14:tracePt t="26598" x="7315200" y="3178175"/>
          <p14:tracePt t="26611" x="7570788" y="3341688"/>
          <p14:tracePt t="26628" x="7762875" y="3414713"/>
          <p14:tracePt t="26632" x="7835900" y="3414713"/>
          <p14:tracePt t="26645" x="7908925" y="3414713"/>
          <p14:tracePt t="26647" x="7999413" y="3414713"/>
          <p14:tracePt t="26662" x="8128000" y="3360738"/>
          <p14:tracePt t="26679" x="8201025" y="3241675"/>
          <p14:tracePt t="26682" x="8228013" y="3187700"/>
          <p14:tracePt t="26696" x="8256588" y="3013075"/>
          <p14:tracePt t="26711" x="8256588" y="2894013"/>
          <p14:tracePt t="26728" x="8220075" y="2820988"/>
          <p14:tracePt t="26731" x="8201025" y="2794000"/>
          <p14:tracePt t="26745" x="8108950" y="2711450"/>
          <p14:tracePt t="26761" x="7962900" y="2647950"/>
          <p14:tracePt t="26778" x="7853363" y="2593975"/>
          <p14:tracePt t="26781" x="7799388" y="2584450"/>
          <p14:tracePt t="26795" x="7643813" y="2574925"/>
          <p14:tracePt t="26812" x="7507288" y="2611438"/>
          <p14:tracePt t="26816" x="7451725" y="2667000"/>
          <p14:tracePt t="26829" x="7351713" y="2767013"/>
          <p14:tracePt t="26845" x="7269163" y="3013075"/>
          <p14:tracePt t="26861" x="7251700" y="3232150"/>
          <p14:tracePt t="26865" x="7251700" y="3324225"/>
          <p14:tracePt t="26879" x="7251700" y="3424238"/>
          <p14:tracePt t="26894" x="7278688" y="3516313"/>
          <p14:tracePt t="26912" x="7288213" y="3524250"/>
          <p14:tracePt t="26915" x="7305675" y="3533775"/>
          <p14:tracePt t="26928" x="7324725" y="3543300"/>
          <p14:tracePt t="26930" x="7361238" y="3543300"/>
          <p14:tracePt t="26944" x="7415213" y="3552825"/>
          <p14:tracePt t="26961" x="7488238" y="3552825"/>
          <p14:tracePt t="26964" x="7516813" y="3552825"/>
          <p14:tracePt t="26978" x="7553325" y="3543300"/>
          <p14:tracePt t="26994" x="7616825" y="3497263"/>
          <p14:tracePt t="27012" x="7716838" y="3387725"/>
          <p14:tracePt t="27028" x="7780338" y="3268663"/>
          <p14:tracePt t="27045" x="7780338" y="3187700"/>
          <p14:tracePt t="27048" x="7780338" y="3151188"/>
          <p14:tracePt t="27062" x="7780338" y="3132138"/>
          <p14:tracePt t="27064" x="7780338" y="3114675"/>
          <p14:tracePt t="27078" x="7699375" y="3049588"/>
          <p14:tracePt t="27094" x="7497763" y="2949575"/>
          <p14:tracePt t="27097" x="7424738" y="2922588"/>
          <p14:tracePt t="27111" x="7223125" y="2922588"/>
          <p14:tracePt t="27128" x="7050088" y="2959100"/>
          <p14:tracePt t="27145" x="6931025" y="3032125"/>
          <p14:tracePt t="27162" x="6904038" y="3078163"/>
          <p14:tracePt t="27178" x="6894513" y="3159125"/>
          <p14:tracePt t="27181" x="6894513" y="3195638"/>
          <p14:tracePt t="27194" x="6923088" y="3260725"/>
          <p14:tracePt t="27196" x="6959600" y="3324225"/>
          <p14:tracePt t="27211" x="7059613" y="3443288"/>
          <p14:tracePt t="27228" x="7324725" y="3589338"/>
          <p14:tracePt t="27231" x="7461250" y="3633788"/>
          <p14:tracePt t="27245" x="7653338" y="3662363"/>
          <p14:tracePt t="27261" x="7808913" y="3633788"/>
          <p14:tracePt t="27278" x="7945438" y="3579813"/>
          <p14:tracePt t="27280" x="8008938" y="3516313"/>
          <p14:tracePt t="27295" x="8081963" y="3433763"/>
          <p14:tracePt t="27311" x="8118475" y="3314700"/>
          <p14:tracePt t="27327" x="8137525" y="3178175"/>
          <p14:tracePt t="27330" x="8137525" y="3151188"/>
          <p14:tracePt t="27344" x="8101013" y="3086100"/>
          <p14:tracePt t="27361" x="8008938" y="3022600"/>
          <p14:tracePt t="27379" x="7689850" y="2940050"/>
          <p14:tracePt t="27394" x="7497763" y="2959100"/>
          <p14:tracePt t="27411" x="7378700" y="2976563"/>
          <p14:tracePt t="27414" x="7334250" y="3013075"/>
          <p14:tracePt t="27428" x="7296150" y="3032125"/>
          <p14:tracePt t="27430" x="7278688" y="3068638"/>
          <p14:tracePt t="27444" x="7251700" y="3105150"/>
          <p14:tracePt t="27461" x="7242175" y="3132138"/>
          <p14:tracePt t="27479" x="7242175" y="3178175"/>
          <p14:tracePt t="27495" x="7251700" y="3205163"/>
          <p14:tracePt t="27498" x="7259638" y="3224213"/>
          <p14:tracePt t="27511" x="7288213" y="3260725"/>
          <p14:tracePt t="27513" x="7342188" y="3287713"/>
          <p14:tracePt t="27528" x="7534275" y="3341688"/>
          <p14:tracePt t="27545" x="7772400" y="3341688"/>
          <p14:tracePt t="27548" x="7872413" y="3297238"/>
          <p14:tracePt t="27562" x="8081963" y="3168650"/>
          <p14:tracePt t="27578" x="8256588" y="2968625"/>
          <p14:tracePt t="27594" x="8329613" y="2776538"/>
          <p14:tracePt t="27597" x="8329613" y="2711450"/>
          <p14:tracePt t="27612" x="8310563" y="2528888"/>
          <p14:tracePt t="27628" x="8283575" y="2465388"/>
          <p14:tracePt t="27632" x="8264525" y="2447925"/>
          <p14:tracePt t="27645" x="8256588" y="2438400"/>
          <p14:tracePt t="27647" x="8237538" y="2419350"/>
          <p14:tracePt t="27662" x="8147050" y="2392363"/>
          <p14:tracePt t="27678" x="7999413" y="2392363"/>
          <p14:tracePt t="27696" x="7653338" y="2538413"/>
          <p14:tracePt t="27712" x="7434263" y="2747963"/>
          <p14:tracePt t="27727" x="7351713" y="2922588"/>
          <p14:tracePt t="27731" x="7334250" y="3005138"/>
          <p14:tracePt t="27745" x="7334250" y="3086100"/>
          <p14:tracePt t="27761" x="7342188" y="3168650"/>
          <p14:tracePt t="27778" x="7397750" y="3241675"/>
          <p14:tracePt t="27780" x="7451725" y="3297238"/>
          <p14:tracePt t="27795" x="7543800" y="3351213"/>
          <p14:tracePt t="27811" x="7626350" y="3360738"/>
          <p14:tracePt t="27829" x="7772400" y="3333750"/>
          <p14:tracePt t="27844" x="7835900" y="3268663"/>
          <p14:tracePt t="27861" x="7926388" y="3105150"/>
          <p14:tracePt t="27864" x="7972425" y="3013075"/>
          <p14:tracePt t="27879" x="7991475" y="2876550"/>
          <p14:tracePt t="27894" x="7999413" y="2803525"/>
          <p14:tracePt t="27912" x="7972425" y="2757488"/>
          <p14:tracePt t="27914" x="7972425" y="2747963"/>
          <p14:tracePt t="27929" x="7962900" y="2740025"/>
          <p14:tracePt t="27931" x="7945438" y="2730500"/>
          <p14:tracePt t="27945" x="7918450" y="2720975"/>
          <p14:tracePt t="27950" x="7862888" y="2720975"/>
          <p14:tracePt t="27960" x="7826375" y="2720975"/>
          <p14:tracePt t="27978" x="7597775" y="2840038"/>
          <p14:tracePt t="27994" x="7516813" y="2922588"/>
          <p14:tracePt t="28011" x="7470775" y="3013075"/>
          <p14:tracePt t="28013" x="7470775" y="3032125"/>
          <p14:tracePt t="28027" x="7461250" y="3086100"/>
          <p14:tracePt t="28044" x="7470775" y="3141663"/>
          <p14:tracePt t="28047" x="7497763" y="3178175"/>
          <p14:tracePt t="28062" x="7553325" y="3251200"/>
          <p14:tracePt t="28077" x="7634288" y="3305175"/>
          <p14:tracePt t="28094" x="7670800" y="3324225"/>
          <p14:tracePt t="28097" x="7699375" y="3324225"/>
          <p14:tracePt t="28112" x="7743825" y="3333750"/>
          <p14:tracePt t="28127" x="7799388" y="3324225"/>
          <p14:tracePt t="28144" x="7826375" y="3297238"/>
          <p14:tracePt t="28147" x="7835900" y="3278188"/>
          <p14:tracePt t="28162" x="7853363" y="3241675"/>
          <p14:tracePt t="28178" x="7872413" y="3205163"/>
          <p14:tracePt t="28195" x="7872413" y="3168650"/>
          <p14:tracePt t="28212" x="7872413" y="3141663"/>
          <p14:tracePt t="28228" x="7853363" y="3122613"/>
          <p14:tracePt t="28231" x="7845425" y="3114675"/>
          <p14:tracePt t="28245" x="7826375" y="3114675"/>
          <p14:tracePt t="28261" x="7799388" y="3114675"/>
          <p14:tracePt t="28277" x="7772400" y="3132138"/>
          <p14:tracePt t="32859" x="7570788" y="3232150"/>
          <p14:tracePt t="32867" x="7378700" y="3378200"/>
          <p14:tracePt t="32877" x="7259638" y="3406775"/>
          <p14:tracePt t="32880" x="7132638" y="3406775"/>
          <p14:tracePt t="32893" x="6950075" y="3451225"/>
          <p14:tracePt t="32895" x="6784975" y="3470275"/>
          <p14:tracePt t="32910" x="6373813" y="3516313"/>
          <p14:tracePt t="32928" x="6064250" y="3543300"/>
          <p14:tracePt t="32931" x="5972175" y="3560763"/>
          <p14:tracePt t="32944" x="5653088" y="3533775"/>
          <p14:tracePt t="32959" x="5553075" y="3506788"/>
          <p14:tracePt t="32977" x="5461000" y="3433763"/>
          <p14:tracePt t="32979" x="5434013" y="3414713"/>
          <p14:tracePt t="32993" x="5407025" y="3370263"/>
          <p14:tracePt t="33009" x="5397500" y="3324225"/>
          <p14:tracePt t="33026" x="5434013" y="3168650"/>
          <p14:tracePt t="33028" x="5507038" y="3059113"/>
          <p14:tracePt t="33043" x="5708650" y="2894013"/>
          <p14:tracePt t="33059" x="6246813" y="2767013"/>
          <p14:tracePt t="33077" x="6731000" y="2776538"/>
          <p14:tracePt t="33092" x="7050088" y="2876550"/>
          <p14:tracePt t="33109" x="7342188" y="3078163"/>
          <p14:tracePt t="33127" x="7634288" y="3351213"/>
          <p14:tracePt t="33142" x="7789863" y="3543300"/>
          <p14:tracePt t="33159" x="7862888" y="3670300"/>
          <p14:tracePt t="33162" x="7889875" y="3735388"/>
          <p14:tracePt t="33176" x="7899400" y="3789363"/>
          <p14:tracePt t="33178" x="7918450" y="3852863"/>
          <p14:tracePt t="33193" x="7918450" y="3935413"/>
          <p14:tracePt t="33196" x="7918450" y="3971925"/>
          <p14:tracePt t="33211" x="7908925" y="4008438"/>
          <p14:tracePt t="33225" x="7881938" y="4073525"/>
          <p14:tracePt t="33227" x="7862888" y="4110038"/>
          <p14:tracePt t="33243" x="7816850" y="4154488"/>
          <p14:tracePt t="33246" x="7816850" y="4173538"/>
          <p14:tracePt t="33258" x="7799388" y="4183063"/>
          <p14:tracePt t="33260" x="7780338" y="4191000"/>
          <p14:tracePt t="33275" x="7753350" y="4227513"/>
          <p14:tracePt t="33292" x="7707313" y="4264025"/>
          <p14:tracePt t="33295" x="7689850" y="4273550"/>
          <p14:tracePt t="33310" x="7626350" y="4292600"/>
          <p14:tracePt t="33327" x="7507288" y="4310063"/>
          <p14:tracePt t="33342" x="7334250" y="4310063"/>
          <p14:tracePt t="33346" x="7259638" y="4264025"/>
          <p14:tracePt t="33360" x="6986588" y="4054475"/>
          <p14:tracePt t="33376" x="6638925" y="3589338"/>
          <p14:tracePt t="33393" x="6502400" y="3268663"/>
          <p14:tracePt t="33396" x="6465888" y="3195638"/>
          <p14:tracePt t="33409" x="6438900" y="2968625"/>
          <p14:tracePt t="33426" x="6438900" y="2840038"/>
          <p14:tracePt t="33443" x="6446838" y="2674938"/>
          <p14:tracePt t="33459" x="6492875" y="2565400"/>
          <p14:tracePt t="33476" x="6548438" y="2492375"/>
          <p14:tracePt t="33479" x="6602413" y="2419350"/>
          <p14:tracePt t="33493" x="6704013" y="2309813"/>
          <p14:tracePt t="33509" x="6850063" y="2246313"/>
          <p14:tracePt t="33526" x="6967538" y="2255838"/>
          <p14:tracePt t="33528" x="7004050" y="2255838"/>
          <p14:tracePt t="33543" x="7096125" y="2246313"/>
          <p14:tracePt t="33558" x="7196138" y="2265363"/>
          <p14:tracePt t="33575" x="7305675" y="2346325"/>
          <p14:tracePt t="33578" x="7361238" y="2419350"/>
          <p14:tracePt t="33592" x="7434263" y="2547938"/>
          <p14:tracePt t="33609" x="7488238" y="2740025"/>
          <p14:tracePt t="33627" x="7534275" y="3122613"/>
          <p14:tracePt t="33642" x="7524750" y="3241675"/>
          <p14:tracePt t="33659" x="7524750" y="3314700"/>
          <p14:tracePt t="33676" x="7524750" y="3351213"/>
          <p14:tracePt t="35571" x="7397750" y="3351213"/>
          <p14:tracePt t="35578" x="7288213" y="3378200"/>
          <p14:tracePt t="35593" x="7123113" y="3378200"/>
          <p14:tracePt t="35609" x="7004050" y="3378200"/>
          <p14:tracePt t="35625" x="6923088" y="3378200"/>
          <p14:tracePt t="35628" x="6913563" y="3378200"/>
          <p14:tracePt t="35643" x="6894513" y="3378200"/>
          <p14:tracePt t="35658" x="6877050" y="3378200"/>
          <p14:tracePt t="35677" x="6858000" y="3378200"/>
          <p14:tracePt t="35692" x="6850063" y="3370263"/>
          <p14:tracePt t="35709" x="6840538" y="3360738"/>
          <p14:tracePt t="35712" x="6840538" y="3351213"/>
          <p14:tracePt t="35726" x="6821488" y="3341688"/>
          <p14:tracePt t="35742" x="6777038" y="3324225"/>
          <p14:tracePt t="35759" x="6694488" y="3324225"/>
          <p14:tracePt t="35762" x="6648450" y="3314700"/>
          <p14:tracePt t="35776" x="6483350" y="3333750"/>
          <p14:tracePt t="35792" x="6346825" y="3341688"/>
          <p14:tracePt t="35809" x="6246813" y="3360738"/>
          <p14:tracePt t="35812" x="6210300" y="3360738"/>
          <p14:tracePt t="35826" x="6146800" y="3370263"/>
          <p14:tracePt t="35842" x="6110288" y="3370263"/>
          <p14:tracePt t="35846" x="6081713" y="3370263"/>
          <p14:tracePt t="35860" x="6064250" y="3370263"/>
          <p14:tracePt t="35876" x="6045200" y="3370263"/>
          <p14:tracePt t="35892" x="6027738" y="3370263"/>
          <p14:tracePt t="35894" x="6018213" y="3370263"/>
          <p14:tracePt t="35909" x="6008688" y="3370263"/>
          <p14:tracePt t="35930" x="5991225" y="3370263"/>
          <p14:tracePt t="35951" x="5981700" y="3370263"/>
          <p14:tracePt t="35959" x="5972175" y="3370263"/>
          <p14:tracePt t="35975" x="5964238" y="3370263"/>
          <p14:tracePt t="35993" x="5945188" y="3370263"/>
          <p14:tracePt t="36035" x="5935663" y="3370263"/>
          <p14:tracePt t="36057" x="5927725" y="3370263"/>
          <p14:tracePt t="36078" x="5918200" y="3370263"/>
          <p14:tracePt t="36099" x="5899150" y="3370263"/>
          <p14:tracePt t="36120" x="5891213" y="3370263"/>
          <p14:tracePt t="36127" x="5881688" y="3370263"/>
          <p14:tracePt t="36149" x="5872163" y="3370263"/>
          <p14:tracePt t="36162" x="5862638" y="3370263"/>
          <p14:tracePt t="36175" x="5854700" y="3370263"/>
          <p14:tracePt t="36177" x="5845175" y="3370263"/>
          <p14:tracePt t="36193" x="5818188" y="3370263"/>
          <p14:tracePt t="36208" x="5808663" y="3370263"/>
          <p14:tracePt t="36226" x="5781675" y="3370263"/>
          <p14:tracePt t="36242" x="5762625" y="3370263"/>
          <p14:tracePt t="36258" x="5745163" y="3370263"/>
          <p14:tracePt t="36261" x="5726113" y="3370263"/>
          <p14:tracePt t="36276" x="5699125" y="3351213"/>
          <p14:tracePt t="36291" x="5634038" y="3341688"/>
          <p14:tracePt t="36308" x="5597525" y="3333750"/>
          <p14:tracePt t="36311" x="5570538" y="3324225"/>
          <p14:tracePt t="36326" x="5543550" y="3314700"/>
          <p14:tracePt t="36342" x="5507038" y="3314700"/>
          <p14:tracePt t="36346" x="5497513" y="3314700"/>
          <p14:tracePt t="36359" x="5480050" y="3314700"/>
          <p14:tracePt t="36361" x="5461000" y="3314700"/>
          <p14:tracePt t="36376" x="5443538" y="3314700"/>
          <p14:tracePt t="36392" x="5414963" y="3314700"/>
          <p14:tracePt t="36410" x="5407025" y="3314700"/>
          <p14:tracePt t="36425" x="5387975" y="3314700"/>
          <p14:tracePt t="36441" x="5378450" y="3305175"/>
          <p14:tracePt t="36445" x="5370513" y="3305175"/>
          <p14:tracePt t="36460" x="5360988" y="3305175"/>
          <p14:tracePt t="36515" x="5360988" y="3314700"/>
          <p14:tracePt t="36529" x="5370513" y="3324225"/>
          <p14:tracePt t="36536" x="5387975" y="3333750"/>
          <p14:tracePt t="36543" x="5397500" y="3333750"/>
          <p14:tracePt t="36559" x="5443538" y="3360738"/>
          <p14:tracePt t="36576" x="5487988" y="3360738"/>
          <p14:tracePt t="36579" x="5507038" y="3360738"/>
          <p14:tracePt t="36593" x="5543550" y="3360738"/>
          <p14:tracePt t="36609" x="5553075" y="3360738"/>
          <p14:tracePt t="36626" x="5561013" y="3360738"/>
          <p14:tracePt t="36628" x="5570538" y="3360738"/>
          <p14:tracePt t="36643" x="5580063" y="3360738"/>
          <p14:tracePt t="36658" x="5589588" y="3360738"/>
          <p14:tracePt t="36675" x="5607050" y="3351213"/>
          <p14:tracePt t="36677" x="5616575" y="3341688"/>
          <p14:tracePt t="36693" x="5634038" y="3324225"/>
          <p14:tracePt t="36709" x="5634038" y="3314700"/>
          <p14:tracePt t="36712" x="5643563" y="3305175"/>
          <p14:tracePt t="36725" x="5653088" y="3297238"/>
          <p14:tracePt t="36742" x="5662613" y="3287713"/>
          <p14:tracePt t="36758" x="5670550" y="3278188"/>
          <p14:tracePt t="36782" x="5670550" y="3268663"/>
          <p14:tracePt t="36797" x="5670550" y="3260725"/>
          <p14:tracePt t="36818" x="5670550" y="3251200"/>
          <p14:tracePt t="36826" x="5662613" y="3251200"/>
          <p14:tracePt t="36842" x="5653088" y="3251200"/>
          <p14:tracePt t="36859" x="5643563" y="3251200"/>
          <p14:tracePt t="36862" x="5643563" y="3241675"/>
          <p14:tracePt t="36881" x="5634038" y="3241675"/>
          <p14:tracePt t="36895" x="5626100" y="3241675"/>
          <p14:tracePt t="36923" x="5616575" y="3251200"/>
          <p14:tracePt t="36931" x="5607050" y="3251200"/>
          <p14:tracePt t="36942" x="5607050" y="3260725"/>
          <p14:tracePt t="36944" x="5607050" y="3268663"/>
          <p14:tracePt t="36959" x="5597525" y="3324225"/>
          <p14:tracePt t="36974" x="5597525" y="3387725"/>
          <p14:tracePt t="36991" x="5616575" y="3451225"/>
          <p14:tracePt t="36994" x="5626100" y="3470275"/>
          <p14:tracePt t="37009" x="5670550" y="3552825"/>
          <p14:tracePt t="37024" x="5716588" y="3589338"/>
          <p14:tracePt t="37042" x="5753100" y="3616325"/>
          <p14:tracePt t="37045" x="5762625" y="3625850"/>
          <p14:tracePt t="37059" x="5789613" y="3625850"/>
          <p14:tracePt t="37075" x="5845175" y="3625850"/>
          <p14:tracePt t="37093" x="5991225" y="3487738"/>
          <p14:tracePt t="37108" x="6073775" y="3314700"/>
          <p14:tracePt t="37125" x="6127750" y="3068638"/>
          <p14:tracePt t="37128" x="6127750" y="2959100"/>
          <p14:tracePt t="37142" x="6127750" y="2803525"/>
          <p14:tracePt t="37158" x="6110288" y="2747963"/>
          <p14:tracePt t="37174" x="6100763" y="2730500"/>
          <p14:tracePt t="37177" x="6081713" y="2711450"/>
          <p14:tracePt t="37192" x="6008688" y="2674938"/>
          <p14:tracePt t="37208" x="5891213" y="2674938"/>
          <p14:tracePt t="37225" x="5835650" y="2703513"/>
          <p14:tracePt t="37227" x="5789613" y="2720975"/>
          <p14:tracePt t="37242" x="5699125" y="2747963"/>
          <p14:tracePt t="37258" x="5643563" y="2767013"/>
          <p14:tracePt t="37274" x="5570538" y="2813050"/>
          <p14:tracePt t="37277" x="5524500" y="2830513"/>
          <p14:tracePt t="37291" x="5487988" y="2867025"/>
          <p14:tracePt t="37309" x="5451475" y="2913063"/>
          <p14:tracePt t="37311" x="5443538" y="2913063"/>
          <p14:tracePt t="37326" x="5424488" y="2940050"/>
          <p14:tracePt t="37342" x="5414963" y="2968625"/>
          <p14:tracePt t="37359" x="5414963" y="3013075"/>
          <p14:tracePt t="37362" x="5434013" y="3068638"/>
          <p14:tracePt t="37376" x="5461000" y="3178175"/>
          <p14:tracePt t="37392" x="5543550" y="3241675"/>
          <p14:tracePt t="37408" x="5689600" y="3305175"/>
          <p14:tracePt t="37410" x="5762625" y="3324225"/>
          <p14:tracePt t="37425" x="5862638" y="3360738"/>
          <p14:tracePt t="37426" x="5954713" y="3387725"/>
          <p14:tracePt t="37441" x="6091238" y="3397250"/>
          <p14:tracePt t="37458" x="6154738" y="3397250"/>
          <p14:tracePt t="37460" x="6183313" y="3397250"/>
          <p14:tracePt t="37474" x="6237288" y="3397250"/>
          <p14:tracePt t="37491" x="6264275" y="3387725"/>
          <p14:tracePt t="37509" x="6329363" y="3305175"/>
          <p14:tracePt t="37524" x="6337300" y="3278188"/>
          <p14:tracePt t="37541" x="6346825" y="3205163"/>
          <p14:tracePt t="37544" x="6346825" y="3178175"/>
          <p14:tracePt t="37559" x="6356350" y="3151188"/>
          <p14:tracePt t="37561" x="6356350" y="3105150"/>
          <p14:tracePt t="37574" x="6337300" y="3013075"/>
          <p14:tracePt t="37592" x="6292850" y="2949575"/>
          <p14:tracePt t="37594" x="6227763" y="2913063"/>
          <p14:tracePt t="37609" x="6146800" y="2876550"/>
          <p14:tracePt t="37611" x="6073775" y="2849563"/>
          <p14:tracePt t="37624" x="5908675" y="2794000"/>
          <p14:tracePt t="37643" x="5716588" y="2794000"/>
          <p14:tracePt t="37658" x="5616575" y="2803525"/>
          <p14:tracePt t="37674" x="5507038" y="2857500"/>
          <p14:tracePt t="37692" x="5443538" y="2913063"/>
          <p14:tracePt t="37708" x="5407025" y="2940050"/>
          <p14:tracePt t="37724" x="5387975" y="2959100"/>
          <p14:tracePt t="37727" x="5370513" y="2976563"/>
          <p14:tracePt t="37741" x="5351463" y="3005138"/>
          <p14:tracePt t="37758" x="5341938" y="3086100"/>
          <p14:tracePt t="37775" x="5341938" y="3151188"/>
          <p14:tracePt t="37777" x="5351463" y="3214688"/>
          <p14:tracePt t="37792" x="5397500" y="3305175"/>
          <p14:tracePt t="37808" x="5524500" y="3470275"/>
          <p14:tracePt t="37824" x="5643563" y="3560763"/>
          <p14:tracePt t="37840" x="5781675" y="3633788"/>
          <p14:tracePt t="37858" x="5808663" y="3652838"/>
          <p14:tracePt t="37862" x="5826125" y="3652838"/>
          <p14:tracePt t="37876" x="5835650" y="3652838"/>
          <p14:tracePt t="37892" x="5845175" y="3652838"/>
          <p14:tracePt t="37910" x="5845175" y="3662363"/>
          <p14:tracePt t="37925" x="5854700" y="3662363"/>
          <p14:tracePt t="37946" x="5854700" y="3652838"/>
          <p14:tracePt t="37959" x="5854700" y="3616325"/>
          <p14:tracePt t="37976" x="5854700" y="3543300"/>
          <p14:tracePt t="37992" x="5854700" y="3497263"/>
          <p14:tracePt t="37995" x="5845175" y="3479800"/>
          <p14:tracePt t="38009" x="5835650" y="3451225"/>
          <p14:tracePt t="38024" x="5835650" y="3443288"/>
          <p14:tracePt t="38042" x="5818188" y="3424238"/>
          <p14:tracePt t="38066" x="5808663" y="3414713"/>
          <p14:tracePt t="38074" x="5808663" y="3406775"/>
          <p14:tracePt t="38092" x="5799138" y="3397250"/>
          <p14:tracePt t="38108" x="5781675" y="3387725"/>
          <p14:tracePt t="38124" x="5772150" y="3387725"/>
          <p14:tracePt t="38142" x="5762625" y="3378200"/>
          <p14:tracePt t="38158" x="5753100" y="3378200"/>
          <p14:tracePt t="38178" x="5753100" y="3370263"/>
          <p14:tracePt t="38198" x="5753100" y="3360738"/>
          <p14:tracePt t="38213" x="5745163" y="3360738"/>
          <p14:tracePt t="38225" x="5735638" y="3360738"/>
          <p14:tracePt t="38227" x="5726113" y="3360738"/>
          <p14:tracePt t="38241" x="5708650" y="3360738"/>
          <p14:tracePt t="38258" x="5699125" y="3360738"/>
          <p14:tracePt t="38275" x="5689600" y="3360738"/>
          <p14:tracePt t="38277" x="5680075" y="3360738"/>
          <p14:tracePt t="38292" x="5662613" y="3360738"/>
          <p14:tracePt t="38307" x="5643563" y="3360738"/>
          <p14:tracePt t="38324" x="5643563" y="3351213"/>
          <p14:tracePt t="38368" x="5653088" y="3351213"/>
          <p14:tracePt t="38376" x="5670550" y="3360738"/>
          <p14:tracePt t="38381" x="5689600" y="3360738"/>
          <p14:tracePt t="38391" x="5735638" y="3370263"/>
          <p14:tracePt t="38409" x="5818188" y="3397250"/>
          <p14:tracePt t="38412" x="5835650" y="3406775"/>
          <p14:tracePt t="38424" x="5872163" y="3424238"/>
          <p14:tracePt t="38441" x="5899150" y="3433763"/>
          <p14:tracePt t="38458" x="5918200" y="3433763"/>
          <p14:tracePt t="38460" x="5927725" y="3433763"/>
          <p14:tracePt t="38474" x="5935663" y="3433763"/>
          <p14:tracePt t="38494" x="5935663" y="3424238"/>
          <p14:tracePt t="38507" x="5935663" y="3414713"/>
          <p14:tracePt t="38510" x="5945188" y="3406775"/>
          <p14:tracePt t="38524" x="5945188" y="3360738"/>
          <p14:tracePt t="38541" x="5945188" y="3314700"/>
          <p14:tracePt t="38544" x="5945188" y="3297238"/>
          <p14:tracePt t="38558" x="5927725" y="3260725"/>
          <p14:tracePt t="38574" x="5918200" y="3241675"/>
          <p14:tracePt t="38592" x="5899150" y="3224213"/>
          <p14:tracePt t="38594" x="5891213" y="3224213"/>
          <p14:tracePt t="38608" x="5872163" y="3224213"/>
          <p14:tracePt t="38624" x="5862638" y="3224213"/>
          <p14:tracePt t="38641" x="5854700" y="3224213"/>
          <p14:tracePt t="42687" x="6118225" y="3187700"/>
          <p14:tracePt t="42694" x="6365875" y="3151188"/>
          <p14:tracePt t="42709" x="6711950" y="3068638"/>
          <p14:tracePt t="42723" x="7169150" y="2968625"/>
          <p14:tracePt t="42740" x="7561263" y="2803525"/>
          <p14:tracePt t="42743" x="7735888" y="2747963"/>
          <p14:tracePt t="42757" x="7954963" y="2611438"/>
          <p14:tracePt t="42773" x="8101013" y="2601913"/>
          <p14:tracePt t="42789" x="8210550" y="2565400"/>
          <p14:tracePt t="42792" x="8237538" y="2547938"/>
          <p14:tracePt t="42807" x="8256588" y="2538413"/>
          <p14:tracePt t="42809" x="8274050" y="2538413"/>
          <p14:tracePt t="42824" x="8283575" y="2528888"/>
          <p14:tracePt t="42842" x="8293100" y="2547938"/>
          <p14:tracePt t="42857" x="8293100" y="2574925"/>
          <p14:tracePt t="42873" x="8293100" y="2601913"/>
          <p14:tracePt t="42891" x="8293100" y="2647950"/>
          <p14:tracePt t="42907" x="8283575" y="2657475"/>
          <p14:tracePt t="42924" x="8283575" y="2674938"/>
          <p14:tracePt t="42926" x="8274050" y="2674938"/>
          <p14:tracePt t="42940" x="8274050" y="2684463"/>
          <p14:tracePt t="42956" x="8264525" y="2703513"/>
          <p14:tracePt t="42973" x="8256588" y="2703513"/>
          <p14:tracePt t="42990" x="8247063" y="2711450"/>
          <p14:tracePt t="43006" x="8210550" y="2720975"/>
          <p14:tracePt t="43024" x="8072438" y="2776538"/>
          <p14:tracePt t="43026" x="7954963" y="2849563"/>
          <p14:tracePt t="43040" x="7689850" y="2968625"/>
          <p14:tracePt t="43057" x="7388225" y="3068638"/>
          <p14:tracePt t="43060" x="7288213" y="3086100"/>
          <p14:tracePt t="43074" x="7150100" y="3151188"/>
          <p14:tracePt t="43090" x="7032625" y="3224213"/>
          <p14:tracePt t="43107" x="6977063" y="3251200"/>
          <p14:tracePt t="43111" x="6931025" y="3268663"/>
          <p14:tracePt t="43124" x="6804025" y="3278188"/>
          <p14:tracePt t="43139" x="6711950" y="3305175"/>
          <p14:tracePt t="43156" x="6594475" y="3314700"/>
          <p14:tracePt t="43159" x="6557963" y="3314700"/>
          <p14:tracePt t="43174" x="6392863" y="3324225"/>
          <p14:tracePt t="43189" x="6273800" y="3341688"/>
          <p14:tracePt t="43206" x="6191250" y="3341688"/>
          <p14:tracePt t="43209" x="6164263" y="3341688"/>
          <p14:tracePt t="43223" x="6110288" y="3360738"/>
          <p14:tracePt t="43225" x="6064250" y="3370263"/>
          <p14:tracePt t="43240" x="6018213" y="3387725"/>
          <p14:tracePt t="43257" x="5991225" y="3406775"/>
          <p14:tracePt t="43273" x="5964238" y="3414713"/>
          <p14:tracePt t="43289" x="5954713" y="3414713"/>
          <p14:tracePt t="43307" x="5945188" y="3424238"/>
          <p14:tracePt t="43328" x="5935663" y="3424238"/>
          <p14:tracePt t="43339" x="5927725" y="3424238"/>
          <p14:tracePt t="43356" x="5918200" y="3424238"/>
          <p14:tracePt t="43372" x="5908675" y="3424238"/>
          <p14:tracePt t="43389" x="5899150" y="3406775"/>
          <p14:tracePt t="43406" x="5881688" y="3406775"/>
          <p14:tracePt t="43423" x="5872163" y="3387725"/>
          <p14:tracePt t="43440" x="5854700" y="3387725"/>
          <p14:tracePt t="43456" x="5845175" y="3378200"/>
          <p14:tracePt t="43476" x="5835650" y="3378200"/>
          <p14:tracePt t="43490" x="5818188" y="3378200"/>
          <p14:tracePt t="43506" x="5799138" y="3378200"/>
          <p14:tracePt t="43522" x="5781675" y="3370263"/>
          <p14:tracePt t="43525" x="5772150" y="3370263"/>
          <p14:tracePt t="43540" x="5753100" y="3360738"/>
          <p14:tracePt t="43556" x="5726113" y="3351213"/>
          <p14:tracePt t="43573" x="5716588" y="3351213"/>
          <p14:tracePt t="43589" x="5699125" y="3351213"/>
          <p14:tracePt t="43606" x="5689600" y="3351213"/>
          <p14:tracePt t="43623" x="5670550" y="3351213"/>
          <p14:tracePt t="43687" x="5680075" y="3360738"/>
          <p14:tracePt t="43694" x="5689600" y="3370263"/>
          <p14:tracePt t="43706" x="5699125" y="3370263"/>
          <p14:tracePt t="43709" x="5699125" y="3378200"/>
          <p14:tracePt t="43723" x="5708650" y="3378200"/>
          <p14:tracePt t="43739" x="5716588" y="3378200"/>
          <p14:tracePt t="43756" x="5735638" y="3360738"/>
          <p14:tracePt t="43759" x="5745163" y="3341688"/>
          <p14:tracePt t="43773" x="5753100" y="3305175"/>
          <p14:tracePt t="43789" x="5745163" y="3268663"/>
          <p14:tracePt t="43792" x="5735638" y="3260725"/>
          <p14:tracePt t="43807" x="5708650" y="3251200"/>
          <p14:tracePt t="43822" x="5670550" y="3251200"/>
          <p14:tracePt t="43839" x="5626100" y="3241675"/>
          <p14:tracePt t="43842" x="5607050" y="3251200"/>
          <p14:tracePt t="43857" x="5570538" y="3268663"/>
          <p14:tracePt t="43872" x="5543550" y="3287713"/>
          <p14:tracePt t="43890" x="5524500" y="3297238"/>
          <p14:tracePt t="43892" x="5516563" y="3297238"/>
          <p14:tracePt t="43907" x="5507038" y="3305175"/>
          <p14:tracePt t="43922" x="5497513" y="3314700"/>
          <p14:tracePt t="43938" x="5487988" y="3324225"/>
          <p14:tracePt t="43956" x="5497513" y="3333750"/>
          <p14:tracePt t="43972" x="5516563" y="3333750"/>
          <p14:tracePt t="43990" x="5553075" y="3333750"/>
          <p14:tracePt t="44006" x="5589588" y="3324225"/>
          <p14:tracePt t="44022" x="5616575" y="3314700"/>
          <p14:tracePt t="44039" x="5634038" y="3305175"/>
          <p14:tracePt t="44056" x="5643563" y="3287713"/>
          <p14:tracePt t="44073" x="5643563" y="3268663"/>
          <p14:tracePt t="44075" x="5643563" y="3260725"/>
          <p14:tracePt t="44090" x="5634038" y="3260725"/>
          <p14:tracePt t="44107" x="5626100" y="3251200"/>
          <p14:tracePt t="44124" x="5607050" y="3241675"/>
          <p14:tracePt t="44145" x="5589588" y="3251200"/>
          <p14:tracePt t="44173" x="5589588" y="3260725"/>
          <p14:tracePt t="44187" x="5589588" y="3268663"/>
          <p14:tracePt t="44195" x="5597525" y="3278188"/>
          <p14:tracePt t="44206" x="5607050" y="3287713"/>
          <p14:tracePt t="44209" x="5616575" y="3297238"/>
          <p14:tracePt t="44223" x="5653088" y="3314700"/>
          <p14:tracePt t="44239" x="5662613" y="3324225"/>
          <p14:tracePt t="44256" x="5689600" y="3333750"/>
          <p14:tracePt t="44273" x="5699125" y="3333750"/>
          <p14:tracePt t="44289" x="5699125" y="3341688"/>
          <p14:tracePt t="44307" x="5708650" y="3341688"/>
          <p14:tracePt t="44322" x="5716588" y="3341688"/>
          <p14:tracePt t="44349" x="5726113" y="3341688"/>
          <p14:tracePt t="46555" x="5862638" y="3341688"/>
          <p14:tracePt t="46562" x="6064250" y="3341688"/>
          <p14:tracePt t="46572" x="6264275" y="3351213"/>
          <p14:tracePt t="46575" x="6521450" y="3341688"/>
          <p14:tracePt t="46589" x="6757988" y="3324225"/>
          <p14:tracePt t="46591" x="6886575" y="3324225"/>
          <p14:tracePt t="46605" x="7196138" y="3341688"/>
          <p14:tracePt t="46622" x="7451725" y="3406775"/>
          <p14:tracePt t="46625" x="7524750" y="3470275"/>
          <p14:tracePt t="46639" x="7643813" y="3589338"/>
          <p14:tracePt t="46655" x="7707313" y="3670300"/>
          <p14:tracePt t="46671" x="7726363" y="3698875"/>
          <p14:tracePt t="46675" x="7735888" y="3706813"/>
          <p14:tracePt t="46688" x="7743825" y="3706813"/>
          <p14:tracePt t="46705" x="7743825" y="3716338"/>
          <p14:tracePt t="46722" x="7743825" y="3725863"/>
          <p14:tracePt t="46739" x="7743825" y="3735388"/>
          <p14:tracePt t="46801" x="7753350" y="3716338"/>
          <p14:tracePt t="46809" x="7772400" y="3706813"/>
          <p14:tracePt t="46822" x="7799388" y="3679825"/>
          <p14:tracePt t="46838" x="7816850" y="3652838"/>
          <p14:tracePt t="46855" x="7845425" y="3633788"/>
          <p14:tracePt t="46858" x="7845425" y="3625850"/>
          <p14:tracePt t="46873" x="7862888" y="3606800"/>
          <p14:tracePt t="46888" x="7881938" y="3589338"/>
          <p14:tracePt t="46906" x="7881938" y="3579813"/>
          <p14:tracePt t="46922" x="7889875" y="3579813"/>
          <p14:tracePt t="46938" x="7845425" y="3560763"/>
          <p14:tracePt t="46956" x="7497763" y="3560763"/>
          <p14:tracePt t="46959" x="7242175" y="3570288"/>
          <p14:tracePt t="46971" x="6767513" y="3606800"/>
          <p14:tracePt t="46987" x="6475413" y="3633788"/>
          <p14:tracePt t="47006" x="6319838" y="3643313"/>
          <p14:tracePt t="47021" x="6292850" y="3662363"/>
          <p14:tracePt t="47039" x="6273800" y="3670300"/>
          <p14:tracePt t="47041" x="6273800" y="3679825"/>
          <p14:tracePt t="47055" x="6273800" y="3689350"/>
          <p14:tracePt t="47071" x="6283325" y="3689350"/>
          <p14:tracePt t="47088" x="6337300" y="3689350"/>
          <p14:tracePt t="47090" x="6438900" y="3662363"/>
          <p14:tracePt t="47104" x="6529388" y="3662363"/>
          <p14:tracePt t="47106" x="6611938" y="3662363"/>
          <p14:tracePt t="47122" x="6813550" y="3662363"/>
          <p14:tracePt t="47139" x="7013575" y="3662363"/>
          <p14:tracePt t="47155" x="7069138" y="3662363"/>
          <p14:tracePt t="47171" x="7077075" y="3662363"/>
          <p14:tracePt t="47189" x="7086600" y="3662363"/>
          <p14:tracePt t="47205" x="7096125" y="3662363"/>
          <p14:tracePt t="47259" x="7096125" y="3652838"/>
          <p14:tracePt t="47280" x="7096125" y="3643313"/>
          <p14:tracePt t="47294" x="7077075" y="3625850"/>
          <p14:tracePt t="47301" x="7077075" y="3606800"/>
          <p14:tracePt t="47309" x="7059613" y="3589338"/>
          <p14:tracePt t="47322" x="7032625" y="3533775"/>
          <p14:tracePt t="47339" x="7004050" y="3506788"/>
          <p14:tracePt t="47355" x="6986588" y="3479800"/>
          <p14:tracePt t="47358" x="6977063" y="3460750"/>
          <p14:tracePt t="47373" x="6959600" y="3424238"/>
          <p14:tracePt t="47388" x="6931025" y="3370263"/>
          <p14:tracePt t="47405" x="6821488" y="3241675"/>
          <p14:tracePt t="47407" x="6757988" y="3187700"/>
          <p14:tracePt t="47422" x="6456363" y="3032125"/>
          <p14:tracePt t="47438" x="6210300" y="3005138"/>
          <p14:tracePt t="47455" x="5981700" y="3078163"/>
          <p14:tracePt t="47457" x="5899150" y="3122613"/>
          <p14:tracePt t="47472" x="5826125" y="3168650"/>
          <p14:tracePt t="47488" x="5772150" y="3195638"/>
          <p14:tracePt t="47506" x="5716588" y="3241675"/>
          <p14:tracePt t="47521" x="5689600" y="3251200"/>
          <p14:tracePt t="47538" x="5670550" y="3260725"/>
          <p14:tracePt t="47555" x="5670550" y="3268663"/>
          <p14:tracePt t="47572" x="5662613" y="3278188"/>
          <p14:tracePt t="47590" x="5653088" y="3278188"/>
          <p14:tracePt t="47632" x="5643563" y="3278188"/>
          <p14:tracePt t="47640" x="5634038" y="3278188"/>
          <p14:tracePt t="47660" x="5626100" y="3278188"/>
          <p14:tracePt t="47668" x="5626100" y="3268663"/>
          <p14:tracePt t="47675" x="5626100" y="3260725"/>
          <p14:tracePt t="47689" x="5616575" y="3224213"/>
          <p14:tracePt t="47704" x="5616575" y="3187700"/>
          <p14:tracePt t="47722" x="5643563" y="3114675"/>
          <p14:tracePt t="47725" x="5653088" y="3041650"/>
          <p14:tracePt t="47739" x="5745163" y="2940050"/>
          <p14:tracePt t="47754" x="5927725" y="2794000"/>
          <p14:tracePt t="47772" x="6045200" y="2747963"/>
          <p14:tracePt t="47774" x="6091238" y="2747963"/>
          <p14:tracePt t="47789" x="6173788" y="2747963"/>
          <p14:tracePt t="47804" x="6210300" y="2747963"/>
          <p14:tracePt t="47823" x="6227763" y="2757488"/>
          <p14:tracePt t="47851" x="6227763" y="2767013"/>
          <p14:tracePt t="47865" x="6227763" y="2776538"/>
          <p14:tracePt t="47872" x="6227763" y="2784475"/>
          <p14:tracePt t="47888" x="6191250" y="2803525"/>
          <p14:tracePt t="47906" x="6137275" y="2830513"/>
          <p14:tracePt t="47908" x="6118225" y="2840038"/>
          <p14:tracePt t="47922" x="6073775" y="2849563"/>
          <p14:tracePt t="47938" x="6054725" y="2849563"/>
          <p14:tracePt t="47954" x="6018213" y="2849563"/>
          <p14:tracePt t="47957" x="6008688" y="2840038"/>
          <p14:tracePt t="47972" x="6000750" y="2820988"/>
          <p14:tracePt t="47974" x="6000750" y="2784475"/>
          <p14:tracePt t="47988" x="6118225" y="2574925"/>
          <p14:tracePt t="48005" x="6392863" y="2346325"/>
          <p14:tracePt t="48007" x="6611938" y="2265363"/>
          <p14:tracePt t="48021" x="7004050" y="2182813"/>
          <p14:tracePt t="48038" x="7480300" y="2136775"/>
          <p14:tracePt t="48040" x="7653338" y="2100263"/>
          <p14:tracePt t="48055" x="7981950" y="2073275"/>
          <p14:tracePt t="48071" x="8164513" y="2082800"/>
          <p14:tracePt t="48088" x="8301038" y="2090738"/>
          <p14:tracePt t="48091" x="8337550" y="2090738"/>
          <p14:tracePt t="48105" x="8383588" y="2100263"/>
          <p14:tracePt t="48121" x="8402638" y="2109788"/>
          <p14:tracePt t="48139" x="8410575" y="2109788"/>
          <p14:tracePt t="48155" x="8420100" y="2119313"/>
          <p14:tracePt t="48171" x="8429625" y="2119313"/>
          <p14:tracePt t="48188" x="8429625" y="2146300"/>
          <p14:tracePt t="48190" x="8447088" y="2155825"/>
          <p14:tracePt t="48204" x="8447088" y="2163763"/>
          <p14:tracePt t="48221" x="8456613" y="2182813"/>
          <p14:tracePt t="48224" x="8466138" y="2200275"/>
          <p14:tracePt t="48238" x="8466138" y="2209800"/>
          <p14:tracePt t="48255" x="8493125" y="2228850"/>
          <p14:tracePt t="48272" x="8512175" y="2236788"/>
          <p14:tracePt t="48274" x="8529638" y="2246313"/>
          <p14:tracePt t="48288" x="8575675" y="2255838"/>
          <p14:tracePt t="48304" x="8639175" y="2255838"/>
          <p14:tracePt t="48322" x="8702675" y="2246313"/>
          <p14:tracePt t="48324" x="8748713" y="2246313"/>
          <p14:tracePt t="48339" x="8794750" y="2246313"/>
          <p14:tracePt t="48355" x="8831263" y="2236788"/>
          <p14:tracePt t="48358" x="8848725" y="2236788"/>
          <p14:tracePt t="48372" x="8867775" y="2236788"/>
          <p14:tracePt t="48388" x="8885238" y="2236788"/>
          <p14:tracePt t="48407" x="8894763" y="2236788"/>
          <p14:tracePt t="48423" x="8904288" y="2236788"/>
          <p14:tracePt t="48438" x="8904288" y="2246313"/>
          <p14:tracePt t="48454" x="8913813" y="2246313"/>
          <p14:tracePt t="48472" x="8913813" y="2255838"/>
          <p14:tracePt t="48489" x="8913813" y="2265363"/>
          <p14:tracePt t="48506" x="8913813" y="2273300"/>
          <p14:tracePt t="48541" x="8913813" y="2282825"/>
          <p14:tracePt t="48618" x="8904288" y="2282825"/>
          <p14:tracePt t="48625" x="8894763" y="2282825"/>
          <p14:tracePt t="48639" x="8885238" y="2282825"/>
          <p14:tracePt t="48654" x="8867775" y="2282825"/>
          <p14:tracePt t="48656" x="8848725" y="2282825"/>
          <p14:tracePt t="48672" x="8821738" y="2292350"/>
          <p14:tracePt t="48675" x="8812213" y="2292350"/>
          <p14:tracePt t="48688" x="8804275" y="2292350"/>
          <p14:tracePt t="48690" x="8785225" y="2292350"/>
          <p14:tracePt t="48704" x="8748713" y="2292350"/>
          <p14:tracePt t="48722" x="8712200" y="2292350"/>
          <p14:tracePt t="48725" x="8702675" y="2301875"/>
          <p14:tracePt t="48739" x="8666163" y="2301875"/>
          <p14:tracePt t="48754" x="8648700" y="2309813"/>
          <p14:tracePt t="48771" x="8629650" y="2309813"/>
          <p14:tracePt t="48774" x="8621713" y="2309813"/>
          <p14:tracePt t="48788" x="8593138" y="2309813"/>
          <p14:tracePt t="48804" x="8585200" y="2309813"/>
          <p14:tracePt t="48823" x="8575675" y="2309813"/>
          <p14:tracePt t="48844" x="8575675" y="2319338"/>
          <p14:tracePt t="48854" x="8575675" y="2328863"/>
          <p14:tracePt t="48873" x="8585200" y="2338388"/>
          <p14:tracePt t="48888" x="8612188" y="2346325"/>
          <p14:tracePt t="48904" x="8648700" y="2355850"/>
          <p14:tracePt t="48922" x="8685213" y="2365375"/>
          <p14:tracePt t="48937" x="8694738" y="2374900"/>
          <p14:tracePt t="48956" x="8702675" y="2374900"/>
          <p14:tracePt t="48971" x="8712200" y="2382838"/>
          <p14:tracePt t="48988" x="8721725" y="2382838"/>
          <p14:tracePt t="49004" x="8712200" y="2392363"/>
          <p14:tracePt t="49006" x="8702675" y="2392363"/>
          <p14:tracePt t="49021" x="8593138" y="2392363"/>
          <p14:tracePt t="49037" x="8283575" y="2411413"/>
          <p14:tracePt t="49054" x="7689850" y="2484438"/>
          <p14:tracePt t="49056" x="7543800" y="2511425"/>
          <p14:tracePt t="49071" x="7223125" y="2584450"/>
          <p14:tracePt t="49087" x="6913563" y="2647950"/>
          <p14:tracePt t="49105" x="6492875" y="2794000"/>
          <p14:tracePt t="49121" x="6264275" y="2959100"/>
          <p14:tracePt t="49137" x="6018213" y="3032125"/>
          <p14:tracePt t="49140" x="5954713" y="3049588"/>
          <p14:tracePt t="49154" x="5845175" y="3068638"/>
          <p14:tracePt t="49156" x="5781675" y="3078163"/>
          <p14:tracePt t="49171" x="5745163" y="3086100"/>
          <p14:tracePt t="49187" x="5708650" y="3086100"/>
          <p14:tracePt t="49205" x="5699125" y="3086100"/>
          <p14:tracePt t="49295" x="5699125" y="3095625"/>
          <p14:tracePt t="49302" x="5708650" y="3095625"/>
          <p14:tracePt t="49323" x="5716588" y="3095625"/>
          <p14:tracePt t="49330" x="5726113" y="3105150"/>
          <p14:tracePt t="49344" x="5735638" y="3105150"/>
          <p14:tracePt t="49355" x="5735638" y="3114675"/>
          <p14:tracePt t="49359" x="5745163" y="3114675"/>
          <p14:tracePt t="49372" x="5781675" y="3114675"/>
          <p14:tracePt t="49387" x="5818188" y="3114675"/>
          <p14:tracePt t="49404" x="6008688" y="3068638"/>
          <p14:tracePt t="49423" x="7050088" y="2747963"/>
          <p14:tracePt t="49437" x="7497763" y="2574925"/>
          <p14:tracePt t="49454" x="7881938" y="2492375"/>
          <p14:tracePt t="49457" x="7999413" y="2419350"/>
          <p14:tracePt t="49471" x="8174038" y="2328863"/>
          <p14:tracePt t="49487" x="8301038" y="2273300"/>
          <p14:tracePt t="49505" x="8337550" y="2273300"/>
          <p14:tracePt t="49507" x="8366125" y="2265363"/>
          <p14:tracePt t="49521" x="8393113" y="2273300"/>
          <p14:tracePt t="49537" x="8393113" y="2292350"/>
          <p14:tracePt t="49555" x="8393113" y="2319338"/>
          <p14:tracePt t="49571" x="8393113" y="2328863"/>
          <p14:tracePt t="49588" x="8393113" y="2355850"/>
          <p14:tracePt t="49605" x="8383588" y="2374900"/>
          <p14:tracePt t="49621" x="8366125" y="2411413"/>
          <p14:tracePt t="49638" x="8347075" y="2455863"/>
          <p14:tracePt t="49641" x="8337550" y="2492375"/>
          <p14:tracePt t="49654" x="8320088" y="2520950"/>
          <p14:tracePt t="49656" x="8310563" y="2547938"/>
          <p14:tracePt t="49671" x="8293100" y="2620963"/>
          <p14:tracePt t="49687" x="8247063" y="2730500"/>
          <p14:tracePt t="49690" x="8228013" y="2767013"/>
          <p14:tracePt t="49704" x="8220075" y="2803525"/>
          <p14:tracePt t="49706" x="8201025" y="2830513"/>
          <p14:tracePt t="49721" x="8174038" y="2867025"/>
          <p14:tracePt t="49739" x="8137525" y="2940050"/>
          <p14:tracePt t="49754" x="8108950" y="2959100"/>
          <p14:tracePt t="49771" x="8091488" y="2968625"/>
          <p14:tracePt t="49774" x="8091488" y="2976563"/>
          <p14:tracePt t="49789" x="8064500" y="2986088"/>
          <p14:tracePt t="49804" x="8054975" y="2995613"/>
          <p14:tracePt t="49821" x="8054975" y="3005138"/>
          <p14:tracePt t="49824" x="8064500" y="3005138"/>
          <p14:tracePt t="49837" x="8072438" y="3005138"/>
          <p14:tracePt t="49840" x="8091488" y="3005138"/>
          <p14:tracePt t="49854" x="8137525" y="2976563"/>
          <p14:tracePt t="49872" x="8191500" y="2968625"/>
          <p14:tracePt t="49889" x="8201025" y="2959100"/>
          <p14:tracePt t="49904" x="8210550" y="2959100"/>
          <p14:tracePt t="49922" x="8210550" y="2949575"/>
          <p14:tracePt t="49937" x="8201025" y="2949575"/>
          <p14:tracePt t="49954" x="8137525" y="2976563"/>
          <p14:tracePt t="49956" x="8091488" y="2986088"/>
          <p14:tracePt t="49972" x="8008938" y="2995613"/>
          <p14:tracePt t="49987" x="7945438" y="3022600"/>
          <p14:tracePt t="50005" x="7899400" y="3022600"/>
          <p14:tracePt t="50008" x="7889875" y="3022600"/>
          <p14:tracePt t="50021" x="7881938" y="3032125"/>
          <p14:tracePt t="50036" x="7862888" y="3032125"/>
          <p14:tracePt t="50053" x="7853363" y="3041650"/>
          <p14:tracePt t="50072" x="7845425" y="3041650"/>
          <p14:tracePt t="50091" x="7835900" y="3041650"/>
          <p14:tracePt t="50126" x="7826375" y="3049588"/>
          <p14:tracePt t="50161" x="7826375" y="3059113"/>
          <p14:tracePt t="50182" x="7816850" y="3059113"/>
          <p14:tracePt t="50239" x="7816850" y="3068638"/>
          <p14:tracePt t="50255" x="7816850" y="3078163"/>
          <p14:tracePt t="50288" x="7808913" y="3086100"/>
          <p14:tracePt t="50295" x="7780338" y="3095625"/>
          <p14:tracePt t="50303" x="7735888" y="3122613"/>
          <p14:tracePt t="50321" x="7534275" y="3151188"/>
          <p14:tracePt t="50324" x="7378700" y="3159125"/>
          <p14:tracePt t="50338" x="7086600" y="3178175"/>
          <p14:tracePt t="50354" x="6777038" y="3205163"/>
          <p14:tracePt t="50370" x="6538913" y="3232150"/>
          <p14:tracePt t="50373" x="6446838" y="3232150"/>
          <p14:tracePt t="50388" x="6356350" y="3251200"/>
          <p14:tracePt t="50390" x="6227763" y="3251200"/>
          <p14:tracePt t="50404" x="6018213" y="3251200"/>
          <p14:tracePt t="50421" x="5818188" y="3251200"/>
          <p14:tracePt t="50424" x="5781675" y="3251200"/>
          <p14:tracePt t="50437" x="5753100" y="3251200"/>
          <p14:tracePt t="50440" x="5735638" y="3251200"/>
          <p14:tracePt t="50454" x="5699125" y="3268663"/>
          <p14:tracePt t="50471" x="5662613" y="3297238"/>
          <p14:tracePt t="50487" x="5653088" y="3305175"/>
          <p14:tracePt t="50507" x="5662613" y="3314700"/>
          <p14:tracePt t="50522" x="5753100" y="3314700"/>
          <p14:tracePt t="50538" x="5981700" y="3314700"/>
          <p14:tracePt t="50554" x="6292850" y="3278188"/>
          <p14:tracePt t="50556" x="6392863" y="3268663"/>
          <p14:tracePt t="50571" x="6465888" y="3268663"/>
          <p14:tracePt t="50573" x="6502400" y="3260725"/>
          <p14:tracePt t="50587" x="6565900" y="3260725"/>
          <p14:tracePt t="50605" x="6594475" y="3251200"/>
          <p14:tracePt t="50627" x="6602413" y="3251200"/>
          <p14:tracePt t="50655" x="6611938" y="3232150"/>
          <p14:tracePt t="50669" x="6630988" y="3224213"/>
          <p14:tracePt t="50676" x="6630988" y="3214688"/>
          <p14:tracePt t="50687" x="6638925" y="3205163"/>
          <p14:tracePt t="50704" x="6657975" y="3187700"/>
          <p14:tracePt t="50739" x="6667500" y="3178175"/>
          <p14:tracePt t="50760" x="6675438" y="3178175"/>
          <p14:tracePt t="50775" x="6684963" y="3178175"/>
          <p14:tracePt t="50831" x="6704013" y="3178175"/>
          <p14:tracePt t="50838" x="6721475" y="3178175"/>
          <p14:tracePt t="50845" x="6740525" y="3178175"/>
          <p14:tracePt t="50853" x="6757988" y="3187700"/>
          <p14:tracePt t="50870" x="6886575" y="3187700"/>
          <p14:tracePt t="50874" x="6959600" y="3187700"/>
          <p14:tracePt t="50888" x="7324725" y="3078163"/>
          <p14:tracePt t="50904" x="7561263" y="2949575"/>
          <p14:tracePt t="50921" x="7597775" y="2922588"/>
          <p14:tracePt t="50923" x="7616825" y="2913063"/>
          <p14:tracePt t="50937" x="7626350" y="2913063"/>
          <p14:tracePt t="50953" x="7643813" y="2903538"/>
          <p14:tracePt t="50993" x="7634288" y="2903538"/>
          <p14:tracePt t="51000" x="7616825" y="2903538"/>
          <p14:tracePt t="51007" x="7607300" y="2913063"/>
          <p14:tracePt t="51021" x="7534275" y="2930525"/>
          <p14:tracePt t="51037" x="7461250" y="2959100"/>
          <p14:tracePt t="51053" x="7388225" y="2986088"/>
          <p14:tracePt t="51056" x="7361238" y="3005138"/>
          <p14:tracePt t="51072" x="7296150" y="3041650"/>
          <p14:tracePt t="51088" x="7251700" y="3068638"/>
          <p14:tracePt t="51103" x="7223125" y="3086100"/>
          <p14:tracePt t="51106" x="7196138" y="3105150"/>
          <p14:tracePt t="51121" x="7169150" y="3114675"/>
          <p14:tracePt t="51137" x="7132638" y="3132138"/>
          <p14:tracePt t="51154" x="7113588" y="3132138"/>
          <p14:tracePt t="51156" x="7105650" y="3141663"/>
          <p14:tracePt t="51183" x="7096125" y="3141663"/>
          <p14:tracePt t="51191" x="7086600" y="3151188"/>
          <p14:tracePt t="51212" x="7077075" y="3159125"/>
          <p14:tracePt t="51232" x="7069138" y="3159125"/>
          <p14:tracePt t="51247" x="7059613" y="3159125"/>
          <p14:tracePt t="51275" x="7050088" y="3168650"/>
          <p14:tracePt t="51310" x="7050088" y="3178175"/>
          <p14:tracePt t="51331" x="7040563" y="3178175"/>
          <p14:tracePt t="51338" x="7032625" y="3178175"/>
          <p14:tracePt t="51345" x="6977063" y="3195638"/>
          <p14:tracePt t="51353" x="6923088" y="3214688"/>
          <p14:tracePt t="51370" x="6483350" y="3351213"/>
          <p14:tracePt t="51388" x="5662613" y="3552825"/>
          <p14:tracePt t="51404" x="5341938" y="3625850"/>
          <p14:tracePt t="51421" x="5013325" y="3735388"/>
          <p14:tracePt t="51423" x="4932363" y="3779838"/>
          <p14:tracePt t="51437" x="4703763" y="3889375"/>
          <p14:tracePt t="51453" x="4575175" y="3944938"/>
          <p14:tracePt t="51470" x="4492625" y="3963988"/>
          <p14:tracePt t="51473" x="4475163" y="3963988"/>
          <p14:tracePt t="51487" x="4465638" y="3963988"/>
          <p14:tracePt t="51489" x="4456113" y="3963988"/>
          <p14:tracePt t="51528" x="4502150" y="3935413"/>
          <p14:tracePt t="51536" x="4667250" y="3889375"/>
          <p14:tracePt t="51543" x="4840288" y="3798888"/>
          <p14:tracePt t="51553" x="4995863" y="3716338"/>
          <p14:tracePt t="51571" x="5862638" y="3470275"/>
          <p14:tracePt t="51587" x="6164263" y="3424238"/>
          <p14:tracePt t="51603" x="6402388" y="3397250"/>
          <p14:tracePt t="51606" x="6492875" y="3378200"/>
          <p14:tracePt t="51622" x="6630988" y="3360738"/>
          <p14:tracePt t="51637" x="6821488" y="3305175"/>
          <p14:tracePt t="51654" x="6913563" y="3268663"/>
          <p14:tracePt t="51656" x="6950075" y="3251200"/>
          <p14:tracePt t="51671" x="7032625" y="3205163"/>
          <p14:tracePt t="51687" x="7086600" y="3187700"/>
          <p14:tracePt t="51703" x="7123113" y="3187700"/>
          <p14:tracePt t="51706" x="7132638" y="3187700"/>
          <p14:tracePt t="51720" x="7142163" y="3187700"/>
          <p14:tracePt t="51736" x="7150100" y="3187700"/>
          <p14:tracePt t="51740" x="7150100" y="3195638"/>
          <p14:tracePt t="55256" x="6986588" y="3297238"/>
          <p14:tracePt t="55265" x="6867525" y="3397250"/>
          <p14:tracePt t="55273" x="6748463" y="3506788"/>
          <p14:tracePt t="55286" x="6475413" y="3798888"/>
          <p14:tracePt t="55303" x="6273800" y="4027488"/>
          <p14:tracePt t="55306" x="6183313" y="4127500"/>
          <p14:tracePt t="55320" x="6018213" y="4264025"/>
          <p14:tracePt t="55335" x="5835650" y="4392613"/>
          <p14:tracePt t="55352" x="5726113" y="4438650"/>
          <p14:tracePt t="55355" x="5680075" y="4456113"/>
          <p14:tracePt t="55369" x="5561013" y="4465638"/>
          <p14:tracePt t="55385" x="5497513" y="4465638"/>
          <p14:tracePt t="55402" x="5434013" y="4446588"/>
          <p14:tracePt t="55405" x="5407025" y="4446588"/>
          <p14:tracePt t="55419" x="5370513" y="4419600"/>
          <p14:tracePt t="55422" x="5314950" y="4419600"/>
          <p14:tracePt t="55436" x="5260975" y="4402138"/>
          <p14:tracePt t="55440" x="5241925" y="4392613"/>
          <p14:tracePt t="55454" x="5151438" y="4383088"/>
          <p14:tracePt t="55469" x="5095875" y="4383088"/>
          <p14:tracePt t="55485" x="4976813" y="4346575"/>
          <p14:tracePt t="55488" x="4913313" y="4319588"/>
          <p14:tracePt t="55503" x="4830763" y="4319588"/>
          <p14:tracePt t="55519" x="4684713" y="4310063"/>
          <p14:tracePt t="55535" x="4565650" y="4310063"/>
          <p14:tracePt t="55538" x="4492625" y="4310063"/>
          <p14:tracePt t="55553" x="4319588" y="4310063"/>
          <p14:tracePt t="55569" x="4265613" y="4310063"/>
          <p14:tracePt t="55585" x="4237038" y="4300538"/>
          <p14:tracePt t="55603" x="4229100" y="4300538"/>
          <p14:tracePt t="55619" x="4219575" y="4300538"/>
          <p14:tracePt t="55637" x="4210050" y="4300538"/>
          <p14:tracePt t="55652" x="4200525" y="4300538"/>
          <p14:tracePt t="55669" x="4192588" y="4310063"/>
          <p14:tracePt t="55672" x="4183063" y="4319588"/>
          <p14:tracePt t="55687" x="4173538" y="4337050"/>
          <p14:tracePt t="55703" x="4156075" y="4346575"/>
          <p14:tracePt t="55719" x="4127500" y="4365625"/>
          <p14:tracePt t="55722" x="4127500" y="4373563"/>
          <p14:tracePt t="55736" x="4119563" y="4373563"/>
          <p14:tracePt t="55752" x="4110038" y="4383088"/>
          <p14:tracePt t="55769" x="4083050" y="4392613"/>
          <p14:tracePt t="55772" x="4073525" y="4402138"/>
          <p14:tracePt t="55785" x="4064000" y="4402138"/>
          <p14:tracePt t="55787" x="4054475" y="4402138"/>
          <p14:tracePt t="55802" x="4017963" y="4402138"/>
          <p14:tracePt t="55820" x="3990975" y="4402138"/>
          <p14:tracePt t="55836" x="3981450" y="4402138"/>
          <p14:tracePt t="55852" x="3963988" y="4392613"/>
          <p14:tracePt t="55855" x="3954463" y="4392613"/>
          <p14:tracePt t="55870" x="3944938" y="4392613"/>
          <p14:tracePt t="55886" x="3927475" y="4383088"/>
          <p14:tracePt t="55903" x="3908425" y="4373563"/>
          <p14:tracePt t="55906" x="3898900" y="4365625"/>
          <p14:tracePt t="55920" x="3871913" y="4356100"/>
          <p14:tracePt t="55922" x="3871913" y="4346575"/>
          <p14:tracePt t="55935" x="3862388" y="4337050"/>
          <p14:tracePt t="55953" x="3825875" y="4337050"/>
          <p14:tracePt t="55970" x="3808413" y="4337050"/>
          <p14:tracePt t="55985" x="3789363" y="4337050"/>
          <p14:tracePt t="56002" x="3762375" y="4356100"/>
          <p14:tracePt t="56019" x="3752850" y="4373563"/>
          <p14:tracePt t="56036" x="3752850" y="4392613"/>
          <p14:tracePt t="56038" x="3752850" y="4402138"/>
          <p14:tracePt t="56053" x="3817938" y="4446588"/>
          <p14:tracePt t="56068" x="4090988" y="4519613"/>
          <p14:tracePt t="56085" x="4794250" y="4556125"/>
          <p14:tracePt t="56088" x="5078413" y="4592638"/>
          <p14:tracePt t="56103" x="5334000" y="4611688"/>
          <p14:tracePt t="56119" x="5507038" y="4648200"/>
          <p14:tracePt t="56135" x="5597525" y="4648200"/>
          <p14:tracePt t="56137" x="5626100" y="4648200"/>
          <p14:tracePt t="56152" x="5670550" y="4648200"/>
          <p14:tracePt t="56168" x="5708650" y="4657725"/>
          <p14:tracePt t="56186" x="5789613" y="4657725"/>
          <p14:tracePt t="56202" x="5835650" y="4657725"/>
          <p14:tracePt t="56218" x="5872163" y="4657725"/>
          <p14:tracePt t="56236" x="5891213" y="4657725"/>
          <p14:tracePt t="56257" x="5899150" y="4665663"/>
          <p14:tracePt t="56278" x="5908675" y="4665663"/>
          <p14:tracePt t="56299" x="5918200" y="4665663"/>
          <p14:tracePt t="56348" x="5908675" y="4665663"/>
          <p14:tracePt t="56356" x="5899150" y="4657725"/>
          <p14:tracePt t="56363" x="5881688" y="4638675"/>
          <p14:tracePt t="56385" x="5862638" y="4592638"/>
          <p14:tracePt t="56403" x="5799138" y="4565650"/>
          <p14:tracePt t="56405" x="5781675" y="4548188"/>
          <p14:tracePt t="56420" x="5726113" y="4519613"/>
          <p14:tracePt t="56435" x="5670550" y="4465638"/>
          <p14:tracePt t="56453" x="5589588" y="4402138"/>
          <p14:tracePt t="56455" x="5507038" y="4346575"/>
          <p14:tracePt t="56469" x="5260975" y="4237038"/>
          <p14:tracePt t="56487" x="4976813" y="4191000"/>
          <p14:tracePt t="56490" x="4867275" y="4183063"/>
          <p14:tracePt t="56503" x="4575175" y="4219575"/>
          <p14:tracePt t="56519" x="4346575" y="4273550"/>
          <p14:tracePt t="56536" x="4027488" y="4365625"/>
          <p14:tracePt t="56539" x="3881438" y="4392613"/>
          <p14:tracePt t="56553" x="3708400" y="4446588"/>
          <p14:tracePt t="56568" x="3406775" y="4511675"/>
          <p14:tracePt t="56585" x="3314700" y="4511675"/>
          <p14:tracePt t="56588" x="3278188" y="4511675"/>
          <p14:tracePt t="56603" x="3205163" y="4519613"/>
          <p14:tracePt t="56618" x="3159125" y="4529138"/>
          <p14:tracePt t="56635" x="3141663" y="4538663"/>
          <p14:tracePt t="56638" x="3132138" y="4538663"/>
          <p14:tracePt t="56653" x="3122613" y="4538663"/>
          <p14:tracePt t="56668" x="3105150" y="4538663"/>
          <p14:tracePt t="56687" x="3095625" y="4538663"/>
          <p14:tracePt t="56702" x="3078163" y="4538663"/>
          <p14:tracePt t="56718" x="3068638" y="4538663"/>
          <p14:tracePt t="56736" x="3049588" y="4538663"/>
          <p14:tracePt t="56752" x="3041650" y="4538663"/>
          <p14:tracePt t="56768" x="3013075" y="4529138"/>
          <p14:tracePt t="56771" x="2995613" y="4519613"/>
          <p14:tracePt t="56786" x="2968625" y="4519613"/>
          <p14:tracePt t="56802" x="2932113" y="4502150"/>
          <p14:tracePt t="56819" x="2895600" y="4492625"/>
          <p14:tracePt t="56821" x="2867025" y="4483100"/>
          <p14:tracePt t="56835" x="2849563" y="4465638"/>
          <p14:tracePt t="56852" x="2822575" y="4456113"/>
          <p14:tracePt t="56855" x="2813050" y="4446588"/>
          <p14:tracePt t="56870" x="2786063" y="4429125"/>
          <p14:tracePt t="56885" x="2776538" y="4419600"/>
          <p14:tracePt t="56887" x="2757488" y="4410075"/>
          <p14:tracePt t="56902" x="2740025" y="4392613"/>
          <p14:tracePt t="56919" x="2693988" y="4356100"/>
          <p14:tracePt t="56935" x="2667000" y="4346575"/>
          <p14:tracePt t="56951" x="2647950" y="4337050"/>
          <p14:tracePt t="56954" x="2640013" y="4329113"/>
          <p14:tracePt t="56969" x="2620963" y="4329113"/>
          <p14:tracePt t="56985" x="2603500" y="4319588"/>
          <p14:tracePt t="57002" x="2593975" y="4310063"/>
          <p14:tracePt t="57005" x="2584450" y="4310063"/>
          <p14:tracePt t="57018" x="2574925" y="4310063"/>
          <p14:tracePt t="57021" x="2574925" y="4300538"/>
          <p14:tracePt t="57039" x="2566988" y="4300538"/>
          <p14:tracePt t="57053" x="2557463" y="4300538"/>
          <p14:tracePt t="57074" x="2584450" y="4300538"/>
          <p14:tracePt t="57084" x="2593975" y="4300538"/>
          <p14:tracePt t="57103" x="2693988" y="4319588"/>
          <p14:tracePt t="57118" x="2749550" y="4346575"/>
          <p14:tracePt t="57135" x="2794000" y="4346575"/>
          <p14:tracePt t="57138" x="2830513" y="4346575"/>
          <p14:tracePt t="57152" x="2859088" y="4346575"/>
          <p14:tracePt t="57168" x="2913063" y="4346575"/>
          <p14:tracePt t="57185" x="2986088" y="4319588"/>
          <p14:tracePt t="57187" x="3041650" y="4310063"/>
          <p14:tracePt t="57202" x="3278188" y="4319588"/>
          <p14:tracePt t="57218" x="3689350" y="4383088"/>
          <p14:tracePt t="57235" x="4100513" y="4492625"/>
          <p14:tracePt t="57237" x="4383088" y="4556125"/>
          <p14:tracePt t="57252" x="4667250" y="4629150"/>
          <p14:tracePt t="57269" x="5022850" y="4675188"/>
          <p14:tracePt t="57272" x="5178425" y="4702175"/>
          <p14:tracePt t="57286" x="5378450" y="4711700"/>
          <p14:tracePt t="57301" x="5461000" y="4711700"/>
          <p14:tracePt t="57318" x="5487988" y="4721225"/>
          <p14:tracePt t="57321" x="5497513" y="4721225"/>
          <p14:tracePt t="57336" x="5507038" y="4721225"/>
          <p14:tracePt t="57351" x="5516563" y="4711700"/>
          <p14:tracePt t="57369" x="5524500" y="4702175"/>
          <p14:tracePt t="57371" x="5524500" y="4694238"/>
          <p14:tracePt t="57387" x="5534025" y="4694238"/>
          <p14:tracePt t="57402" x="5534025" y="4684713"/>
          <p14:tracePt t="57405" x="5534025" y="4675188"/>
          <p14:tracePt t="57419" x="5534025" y="4665663"/>
          <p14:tracePt t="57435" x="5524500" y="4657725"/>
          <p14:tracePt t="57452" x="5516563" y="4638675"/>
          <p14:tracePt t="57455" x="5507038" y="4629150"/>
          <p14:tracePt t="57470" x="5487988" y="4602163"/>
          <p14:tracePt t="57485" x="5487988" y="4592638"/>
          <p14:tracePt t="57502" x="5480050" y="4575175"/>
          <p14:tracePt t="57519" x="5480050" y="4556125"/>
          <p14:tracePt t="57535" x="5480050" y="4529138"/>
          <p14:tracePt t="57552" x="5480050" y="4519613"/>
          <p14:tracePt t="57554" x="5480050" y="4511675"/>
          <p14:tracePt t="57568" x="5480050" y="4492625"/>
          <p14:tracePt t="57571" x="5487988" y="4475163"/>
          <p14:tracePt t="57585" x="5497513" y="4446588"/>
          <p14:tracePt t="57603" x="5516563" y="4383088"/>
          <p14:tracePt t="57618" x="5543550" y="4319588"/>
          <p14:tracePt t="57634" x="5553075" y="4283075"/>
          <p14:tracePt t="57652" x="5570538" y="4246563"/>
          <p14:tracePt t="57668" x="5570538" y="4227513"/>
          <p14:tracePt t="57684" x="5570538" y="4210050"/>
          <p14:tracePt t="57701" x="5570538" y="4200525"/>
          <p14:tracePt t="57703" x="5570538" y="4191000"/>
          <p14:tracePt t="57730" x="5570538" y="4183063"/>
          <p14:tracePt t="57765" x="5570538" y="4191000"/>
          <p14:tracePt t="57772" x="5570538" y="4227513"/>
          <p14:tracePt t="57785" x="5570538" y="4292600"/>
          <p14:tracePt t="57788" x="5597525" y="4373563"/>
          <p14:tracePt t="57802" x="5643563" y="4548188"/>
          <p14:tracePt t="57818" x="5662613" y="4592638"/>
          <p14:tracePt t="57836" x="5680075" y="4621213"/>
          <p14:tracePt t="57852" x="5699125" y="4621213"/>
          <p14:tracePt t="57868" x="5745163" y="4575175"/>
          <p14:tracePt t="57871" x="5781675" y="4492625"/>
          <p14:tracePt t="57885" x="5799138" y="4429125"/>
          <p14:tracePt t="57887" x="5818188" y="4365625"/>
          <p14:tracePt t="57902" x="5835650" y="4127500"/>
          <p14:tracePt t="57918" x="5835650" y="4000500"/>
          <p14:tracePt t="57921" x="5835650" y="3963988"/>
          <p14:tracePt t="57935" x="5826125" y="3944938"/>
          <p14:tracePt t="57951" x="5826125" y="3908425"/>
          <p14:tracePt t="57968" x="5818188" y="3908425"/>
          <p14:tracePt t="57970" x="5808663" y="3908425"/>
          <p14:tracePt t="57997" x="5799138" y="3908425"/>
          <p14:tracePt t="58011" x="5789613" y="3917950"/>
          <p14:tracePt t="58019" x="5789613" y="3927475"/>
          <p14:tracePt t="58035" x="5789613" y="3954463"/>
          <p14:tracePt t="58052" x="5781675" y="3963988"/>
          <p14:tracePt t="58068" x="5781675" y="3971925"/>
          <p14:tracePt t="58089" x="5772150" y="3971925"/>
          <p14:tracePt t="58101" x="5772150" y="3963988"/>
          <p14:tracePt t="58104" x="5762625" y="3954463"/>
          <p14:tracePt t="58118" x="5762625" y="3944938"/>
          <p14:tracePt t="58134" x="5762625" y="3935413"/>
          <p14:tracePt t="58153" x="5762625" y="3927475"/>
          <p14:tracePt t="58169" x="5753100" y="3927475"/>
          <p14:tracePt t="58185" x="5745163" y="3927475"/>
          <p14:tracePt t="58209" x="5735638" y="3935413"/>
          <p14:tracePt t="58230" x="5735638" y="3944938"/>
          <p14:tracePt t="58244" x="5735638" y="3954463"/>
          <p14:tracePt t="58286" x="5735638" y="3963988"/>
          <p14:tracePt t="58302" x="5735638" y="3971925"/>
          <p14:tracePt t="58357" x="5726113" y="3971925"/>
          <p14:tracePt t="58363" x="5726113" y="3981450"/>
          <p14:tracePt t="58385" x="5726113" y="3990975"/>
          <p14:tracePt t="58399" x="5726113" y="4000500"/>
          <p14:tracePt t="58413" x="5726113" y="4008438"/>
          <p14:tracePt t="58427" x="5726113" y="4017963"/>
          <p14:tracePt t="58448" x="5726113" y="4027488"/>
          <p14:tracePt t="58462" x="5726113" y="4037013"/>
          <p14:tracePt t="58476" x="5726113" y="4044950"/>
          <p14:tracePt t="58491" x="5726113" y="4054475"/>
          <p14:tracePt t="58512" x="5726113" y="4064000"/>
          <p14:tracePt t="58540" x="5726113" y="4073525"/>
          <p14:tracePt t="58596" x="5726113" y="4081463"/>
          <p14:tracePt t="58624" x="5735638" y="4081463"/>
          <p14:tracePt t="58639" x="5745163" y="4081463"/>
          <p14:tracePt t="58645" x="5753100" y="4081463"/>
          <p14:tracePt t="58653" x="5762625" y="4081463"/>
          <p14:tracePt t="58669" x="5818188" y="4081463"/>
          <p14:tracePt t="58684" x="5862638" y="4073525"/>
          <p14:tracePt t="58702" x="5964238" y="4073525"/>
          <p14:tracePt t="58717" x="6018213" y="4073525"/>
          <p14:tracePt t="58734" x="6091238" y="4110038"/>
          <p14:tracePt t="58737" x="6110288" y="4117975"/>
          <p14:tracePt t="58753" x="6154738" y="4137025"/>
          <p14:tracePt t="58768" x="6191250" y="4154488"/>
          <p14:tracePt t="58784" x="6200775" y="4154488"/>
          <p14:tracePt t="58787" x="6219825" y="4164013"/>
          <p14:tracePt t="58802" x="6246813" y="4183063"/>
          <p14:tracePt t="58818" x="6264275" y="4191000"/>
          <p14:tracePt t="58834" x="6283325" y="4200525"/>
          <p14:tracePt t="58837" x="6292850" y="4210050"/>
          <p14:tracePt t="58851" x="6310313" y="4227513"/>
          <p14:tracePt t="58867" x="6319838" y="4237038"/>
          <p14:tracePt t="58885" x="6337300" y="4256088"/>
          <p14:tracePt t="58901" x="6346825" y="4264025"/>
          <p14:tracePt t="60802" x="6346825" y="4273550"/>
          <p14:tracePt t="60810" x="6346825" y="4283075"/>
          <p14:tracePt t="60820" x="6319838" y="4292600"/>
          <p14:tracePt t="60833" x="6091238" y="4392613"/>
          <p14:tracePt t="60852" x="5278438" y="4465638"/>
          <p14:tracePt t="60868" x="4932363" y="4429125"/>
          <p14:tracePt t="60883" x="4584700" y="4410075"/>
          <p14:tracePt t="60887" x="4475163" y="4402138"/>
          <p14:tracePt t="60902" x="4219575" y="4402138"/>
          <p14:tracePt t="60917" x="3944938" y="4402138"/>
          <p14:tracePt t="60933" x="3752850" y="4402138"/>
          <p14:tracePt t="60936" x="3606800" y="4419600"/>
          <p14:tracePt t="60951" x="3443288" y="4438650"/>
          <p14:tracePt t="60967" x="3324225" y="4456113"/>
          <p14:tracePt t="60984" x="3151188" y="4502150"/>
          <p14:tracePt t="60986" x="3105150" y="4511675"/>
          <p14:tracePt t="61001" x="3032125" y="4519613"/>
          <p14:tracePt t="61017" x="2968625" y="4529138"/>
          <p14:tracePt t="61035" x="2849563" y="4529138"/>
          <p14:tracePt t="61050" x="2794000" y="4548188"/>
          <p14:tracePt t="61067" x="2730500" y="4556125"/>
          <p14:tracePt t="61069" x="2693988" y="4575175"/>
          <p14:tracePt t="61084" x="2640013" y="4584700"/>
          <p14:tracePt t="61100" x="2603500" y="4592638"/>
          <p14:tracePt t="61118" x="2584450" y="4592638"/>
          <p14:tracePt t="61120" x="2566988" y="4592638"/>
          <p14:tracePt t="61134" x="2530475" y="4602163"/>
          <p14:tracePt t="61150" x="2511425" y="4602163"/>
          <p14:tracePt t="61168" x="2484438" y="4602163"/>
          <p14:tracePt t="61183" x="2465388" y="4611688"/>
          <p14:tracePt t="61201" x="2438400" y="4611688"/>
          <p14:tracePt t="61203" x="2438400" y="4621213"/>
          <p14:tracePt t="61218" x="2419350" y="4621213"/>
          <p14:tracePt t="61232" x="2401888" y="4621213"/>
          <p14:tracePt t="61250" x="2382838" y="4638675"/>
          <p14:tracePt t="61253" x="2365375" y="4638675"/>
          <p14:tracePt t="61268" x="2346325" y="4638675"/>
          <p14:tracePt t="61283" x="2338388" y="4648200"/>
          <p14:tracePt t="61301" x="2328863" y="4657725"/>
          <p14:tracePt t="61303" x="2309813" y="4657725"/>
          <p14:tracePt t="61319" x="2301875" y="4665663"/>
          <p14:tracePt t="61334" x="2282825" y="4665663"/>
          <p14:tracePt t="61351" x="2282825" y="4675188"/>
          <p14:tracePt t="61367" x="2265363" y="4684713"/>
          <p14:tracePt t="61387" x="2265363" y="4694238"/>
          <p14:tracePt t="61401" x="2255838" y="4694238"/>
          <p14:tracePt t="61417" x="2246313" y="4702175"/>
          <p14:tracePt t="61433" x="2236788" y="4702175"/>
          <p14:tracePt t="61457" x="2228850" y="4702175"/>
          <p14:tracePt t="61513" x="2219325" y="4702175"/>
          <p14:tracePt t="61521" x="2209800" y="4702175"/>
          <p14:tracePt t="61535" x="2200275" y="4702175"/>
          <p14:tracePt t="61550" x="2192338" y="4702175"/>
          <p14:tracePt t="61568" x="2182813" y="4702175"/>
          <p14:tracePt t="61570" x="2173288" y="4702175"/>
          <p14:tracePt t="61591" x="2163763" y="4702175"/>
          <p14:tracePt t="61605" x="2155825" y="4702175"/>
          <p14:tracePt t="61618" x="2146300" y="4702175"/>
          <p14:tracePt t="61620" x="2136775" y="4702175"/>
          <p14:tracePt t="61633" x="2127250" y="4711700"/>
          <p14:tracePt t="61651" x="2109788" y="4721225"/>
          <p14:tracePt t="61653" x="2100263" y="4721225"/>
          <p14:tracePt t="61667" x="2082800" y="4721225"/>
          <p14:tracePt t="61669" x="2073275" y="4721225"/>
          <p14:tracePt t="61684" x="2063750" y="4730750"/>
          <p14:tracePt t="61700" x="2036763" y="4748213"/>
          <p14:tracePt t="61717" x="2017713" y="4748213"/>
          <p14:tracePt t="61719" x="2017713" y="4757738"/>
          <p14:tracePt t="61733" x="2000250" y="4767263"/>
          <p14:tracePt t="61753" x="2000250" y="4775200"/>
          <p14:tracePt t="61768" x="2009775" y="4794250"/>
          <p14:tracePt t="61783" x="2073275" y="4803775"/>
          <p14:tracePt t="61800" x="2246313" y="4811713"/>
          <p14:tracePt t="61803" x="2301875" y="4811713"/>
          <p14:tracePt t="61818" x="2338388" y="4811713"/>
          <p14:tracePt t="61835" x="2374900" y="4811713"/>
          <p14:tracePt t="61838" x="2382838" y="4811713"/>
          <p14:tracePt t="61852" x="2392363" y="4811713"/>
          <p14:tracePt t="61868" x="2401888" y="4811713"/>
          <p14:tracePt t="61902" x="2401888" y="4803775"/>
          <p14:tracePt t="61915" x="2392363" y="4794250"/>
          <p14:tracePt t="61922" x="2374900" y="4784725"/>
          <p14:tracePt t="61932" x="2328863" y="4767263"/>
          <p14:tracePt t="61951" x="2192338" y="4694238"/>
          <p14:tracePt t="61967" x="2119313" y="4665663"/>
          <p14:tracePt t="61983" x="2082800" y="4657725"/>
          <p14:tracePt t="61986" x="2073275" y="4657725"/>
          <p14:tracePt t="62001" x="2046288" y="4657725"/>
          <p14:tracePt t="62017" x="2017713" y="4657725"/>
          <p14:tracePt t="62042" x="2017713" y="4665663"/>
          <p14:tracePt t="62051" x="2017713" y="4675188"/>
          <p14:tracePt t="62067" x="2027238" y="4694238"/>
          <p14:tracePt t="62085" x="2146300" y="4748213"/>
          <p14:tracePt t="62100" x="2301875" y="4757738"/>
          <p14:tracePt t="62116" x="2465388" y="4738688"/>
          <p14:tracePt t="62119" x="2547938" y="4730750"/>
          <p14:tracePt t="62135" x="2603500" y="4721225"/>
          <p14:tracePt t="62150" x="2640013" y="4721225"/>
          <p14:tracePt t="62167" x="2667000" y="4721225"/>
          <p14:tracePt t="62170" x="2693988" y="4721225"/>
          <p14:tracePt t="62185" x="2767013" y="4711700"/>
          <p14:tracePt t="62200" x="2830513" y="4711700"/>
          <p14:tracePt t="62217" x="2949575" y="4711700"/>
          <p14:tracePt t="62219" x="2959100" y="4711700"/>
          <p14:tracePt t="62233" x="2995613" y="4711700"/>
          <p14:tracePt t="62235" x="3013075" y="4711700"/>
          <p14:tracePt t="62250" x="3078163" y="4702175"/>
          <p14:tracePt t="62267" x="3297238" y="4675188"/>
          <p14:tracePt t="62283" x="3862388" y="4657725"/>
          <p14:tracePt t="62300" x="4475163" y="4684713"/>
          <p14:tracePt t="62303" x="4840288" y="4748213"/>
          <p14:tracePt t="62318" x="5360988" y="4821238"/>
          <p14:tracePt t="62333" x="5680075" y="4894263"/>
          <p14:tracePt t="62351" x="6018213" y="4940300"/>
          <p14:tracePt t="62353" x="6137275" y="4959350"/>
          <p14:tracePt t="62368" x="6373813" y="4922838"/>
          <p14:tracePt t="62383" x="6602413" y="4894263"/>
          <p14:tracePt t="62400" x="6777038" y="4857750"/>
          <p14:tracePt t="62403" x="6804025" y="4857750"/>
          <p14:tracePt t="62417" x="6959600" y="4830763"/>
          <p14:tracePt t="62433" x="7069138" y="4811713"/>
          <p14:tracePt t="62451" x="7186613" y="4794250"/>
          <p14:tracePt t="62466" x="7251700" y="4794250"/>
          <p14:tracePt t="62483" x="7324725" y="4757738"/>
          <p14:tracePt t="62486" x="7370763" y="4738688"/>
          <p14:tracePt t="62501" x="7470775" y="4665663"/>
          <p14:tracePt t="62516" x="7580313" y="4602163"/>
          <p14:tracePt t="62533" x="7680325" y="4556125"/>
          <p14:tracePt t="62536" x="7726363" y="4538663"/>
          <p14:tracePt t="62551" x="7799388" y="4492625"/>
          <p14:tracePt t="62567" x="7826375" y="4483100"/>
          <p14:tracePt t="62570" x="7826375" y="4465638"/>
          <p14:tracePt t="62584" x="7835900" y="4456113"/>
          <p14:tracePt t="62586" x="7845425" y="4446588"/>
          <p14:tracePt t="62600" x="7845425" y="4429125"/>
          <p14:tracePt t="62616" x="7845425" y="4402138"/>
          <p14:tracePt t="62633" x="7845425" y="4392613"/>
          <p14:tracePt t="62650" x="7845425" y="4373563"/>
          <p14:tracePt t="62669" x="7853363" y="4373563"/>
          <p14:tracePt t="62684" x="7862888" y="4365625"/>
          <p14:tracePt t="62699" x="7862888" y="4356100"/>
          <p14:tracePt t="62716" x="7872413" y="4356100"/>
          <p14:tracePt t="62719" x="7872413" y="4346575"/>
          <p14:tracePt t="62734" x="7872413" y="4337050"/>
          <p14:tracePt t="62749" x="7872413" y="4329113"/>
          <p14:tracePt t="62766" x="7881938" y="4329113"/>
          <p14:tracePt t="62769" x="7889875" y="4329113"/>
          <p14:tracePt t="62783" x="7889875" y="4319588"/>
          <p14:tracePt t="62800" x="7899400" y="4319588"/>
          <p14:tracePt t="62817" x="7899400" y="4300538"/>
          <p14:tracePt t="62834" x="7889875" y="4283075"/>
          <p14:tracePt t="62849" x="7862888" y="4264025"/>
          <p14:tracePt t="62853" x="7816850" y="4246563"/>
          <p14:tracePt t="62867" x="7716838" y="4219575"/>
          <p14:tracePt t="62883" x="7388225" y="4191000"/>
          <p14:tracePt t="62888" x="7169150" y="4191000"/>
          <p14:tracePt t="62899" x="7004050" y="4210050"/>
          <p14:tracePt t="62917" x="6621463" y="4319588"/>
          <p14:tracePt t="62933" x="6346825" y="4392613"/>
          <p14:tracePt t="62950" x="6100763" y="4419600"/>
          <p14:tracePt t="62952" x="5954713" y="4446588"/>
          <p14:tracePt t="62966" x="5762625" y="4502150"/>
          <p14:tracePt t="62983" x="5607050" y="4529138"/>
          <p14:tracePt t="62986" x="5516563" y="4529138"/>
          <p14:tracePt t="63001" x="5414963" y="4538663"/>
          <p14:tracePt t="63016" x="5241925" y="4565650"/>
          <p14:tracePt t="63034" x="5086350" y="4621213"/>
          <p14:tracePt t="63037" x="5022850" y="4629150"/>
          <p14:tracePt t="63050" x="4886325" y="4665663"/>
          <p14:tracePt t="63067" x="4711700" y="4702175"/>
          <p14:tracePt t="63084" x="4557713" y="4748213"/>
          <p14:tracePt t="63086" x="4484688" y="4757738"/>
          <p14:tracePt t="63100" x="4429125" y="4757738"/>
          <p14:tracePt t="63102" x="4365625" y="4767263"/>
          <p14:tracePt t="63116" x="4283075" y="4775200"/>
          <p14:tracePt t="63133" x="4183063" y="4803775"/>
          <p14:tracePt t="63135" x="4156075" y="4803775"/>
          <p14:tracePt t="63149" x="4090988" y="4803775"/>
          <p14:tracePt t="63167" x="4054475" y="4803775"/>
          <p14:tracePt t="63170" x="4044950" y="4803775"/>
          <p14:tracePt t="63185" x="4037013" y="4803775"/>
          <p14:tracePt t="63200" x="4017963" y="4803775"/>
          <p14:tracePt t="63216" x="4008438" y="4803775"/>
          <p14:tracePt t="63234" x="4000500" y="4803775"/>
          <p14:tracePt t="63249" x="3990975" y="4803775"/>
          <p14:tracePt t="63304" x="4000500" y="4803775"/>
          <p14:tracePt t="63311" x="4044950" y="4794250"/>
          <p14:tracePt t="63318" x="4237038" y="4767263"/>
          <p14:tracePt t="63333" x="5159375" y="4629150"/>
          <p14:tracePt t="63349" x="5662613" y="4602163"/>
          <p14:tracePt t="63369" x="6456363" y="4511675"/>
          <p14:tracePt t="63383" x="6704013" y="4419600"/>
          <p14:tracePt t="63400" x="6923088" y="4337050"/>
          <p14:tracePt t="63403" x="7069138" y="4292600"/>
          <p14:tracePt t="63418" x="7269163" y="4191000"/>
          <p14:tracePt t="63433" x="7516813" y="4110038"/>
          <p14:tracePt t="63450" x="7626350" y="4073525"/>
          <p14:tracePt t="63453" x="7653338" y="4064000"/>
          <p14:tracePt t="63467" x="7716838" y="4037013"/>
          <p14:tracePt t="63483" x="7762875" y="4037013"/>
          <p14:tracePt t="63500" x="7808913" y="4037013"/>
          <p14:tracePt t="63502" x="7816850" y="4037013"/>
          <p14:tracePt t="63516" x="7826375" y="4027488"/>
          <p14:tracePt t="63533" x="7845425" y="4027488"/>
          <p14:tracePt t="63551" x="7862888" y="4017963"/>
          <p14:tracePt t="63567" x="7881938" y="4017963"/>
          <p14:tracePt t="63583" x="7899400" y="4017963"/>
          <p14:tracePt t="63586" x="7918450" y="4017963"/>
          <p14:tracePt t="63601" x="7935913" y="4017963"/>
          <p14:tracePt t="63616" x="7945438" y="4017963"/>
          <p14:tracePt t="63633" x="7962900" y="4008438"/>
          <p14:tracePt t="63650" x="7981950" y="4008438"/>
          <p14:tracePt t="63666" x="7991475" y="4008438"/>
          <p14:tracePt t="63684" x="8008938" y="4008438"/>
          <p14:tracePt t="63706" x="8008938" y="4000500"/>
          <p14:tracePt t="63719" x="8008938" y="3990975"/>
          <p14:tracePt t="63732" x="7991475" y="3990975"/>
          <p14:tracePt t="63734" x="7945438" y="3990975"/>
          <p14:tracePt t="63750" x="7753350" y="3990975"/>
          <p14:tracePt t="63766" x="7480300" y="4008438"/>
          <p14:tracePt t="63769" x="7370763" y="4027488"/>
          <p14:tracePt t="63784" x="7178675" y="4037013"/>
          <p14:tracePt t="63799" x="7023100" y="4081463"/>
          <p14:tracePt t="63816" x="6959600" y="4100513"/>
          <p14:tracePt t="63819" x="6931025" y="4117975"/>
          <p14:tracePt t="63833" x="6894513" y="4127500"/>
          <p14:tracePt t="63850" x="6877050" y="4146550"/>
          <p14:tracePt t="63875" x="6867525" y="4146550"/>
          <p14:tracePt t="63883" x="6867525" y="4154488"/>
          <p14:tracePt t="63917" x="6858000" y="4154488"/>
          <p14:tracePt t="63973" x="6858000" y="4164013"/>
          <p14:tracePt t="63988" x="6867525" y="4164013"/>
          <p14:tracePt t="64001" x="6886575" y="4173538"/>
          <p14:tracePt t="64008" x="6894513" y="4173538"/>
          <p14:tracePt t="64017" x="6904038" y="4183063"/>
          <p14:tracePt t="64032" x="6931025" y="4191000"/>
          <p14:tracePt t="64049" x="6986588" y="4227513"/>
          <p14:tracePt t="64051" x="7050088" y="4246563"/>
          <p14:tracePt t="64066" x="7407275" y="4383088"/>
          <p14:tracePt t="64083" x="7789863" y="4492625"/>
          <p14:tracePt t="64086" x="7845425" y="4519613"/>
          <p14:tracePt t="64101" x="7945438" y="4538663"/>
          <p14:tracePt t="64117" x="8008938" y="4565650"/>
          <p14:tracePt t="64132" x="8035925" y="4584700"/>
          <p14:tracePt t="64136" x="8054975" y="4592638"/>
          <p14:tracePt t="64151" x="8072438" y="4621213"/>
          <p14:tracePt t="64166" x="8081963" y="4638675"/>
          <p14:tracePt t="64182" x="8091488" y="4648200"/>
          <p14:tracePt t="64185" x="8091488" y="4657725"/>
          <p14:tracePt t="64206" x="8091488" y="4665663"/>
          <p14:tracePt t="64227" x="8101013" y="4675188"/>
          <p14:tracePt t="64262" x="8101013" y="4684713"/>
          <p14:tracePt t="64269" x="8101013" y="4694238"/>
          <p14:tracePt t="64291" x="8108950" y="4694238"/>
          <p14:tracePt t="64299" x="8108950" y="4702175"/>
          <p14:tracePt t="64316" x="8118475" y="4711700"/>
          <p14:tracePt t="64319" x="8118475" y="4721225"/>
          <p14:tracePt t="64340" x="8128000" y="4721225"/>
          <p14:tracePt t="64354" x="8137525" y="4721225"/>
          <p14:tracePt t="64375" x="8137525" y="4730750"/>
          <p14:tracePt t="64395" x="8147050" y="4730750"/>
          <p14:tracePt t="64410" x="8147050" y="4738688"/>
          <p14:tracePt t="64431" x="8147050" y="4748213"/>
          <p14:tracePt t="64495" x="8137525" y="4748213"/>
          <p14:tracePt t="64509" x="8128000" y="4748213"/>
          <p14:tracePt t="64517" x="8108950" y="4738688"/>
          <p14:tracePt t="65904" x="7689850" y="4702175"/>
          <p14:tracePt t="65912" x="7259638" y="4611688"/>
          <p14:tracePt t="65922" x="6894513" y="4548188"/>
          <p14:tracePt t="65933" x="6483350" y="4438650"/>
          <p14:tracePt t="65935" x="5899150" y="4310063"/>
          <p14:tracePt t="65950" x="5032375" y="4117975"/>
          <p14:tracePt t="65965" x="3871913" y="3944938"/>
          <p14:tracePt t="65968" x="3416300" y="3927475"/>
          <p14:tracePt t="65982" x="2630488" y="3898900"/>
          <p14:tracePt t="65999" x="2027238" y="3898900"/>
          <p14:tracePt t="66016" x="1516063" y="3908425"/>
          <p14:tracePt t="66032" x="1333500" y="3927475"/>
          <p14:tracePt t="66049" x="1277938" y="3954463"/>
          <p14:tracePt t="66052" x="1260475" y="3981450"/>
          <p14:tracePt t="66067" x="1241425" y="4037013"/>
          <p14:tracePt t="66082" x="1241425" y="4090988"/>
          <p14:tracePt t="66098" x="1270000" y="4173538"/>
          <p14:tracePt t="66101" x="1287463" y="4256088"/>
          <p14:tracePt t="66115" x="1323975" y="4300538"/>
          <p14:tracePt t="66118" x="1350963" y="4365625"/>
          <p14:tracePt t="66132" x="1397000" y="4438650"/>
          <p14:tracePt t="66149" x="1443038" y="4529138"/>
          <p14:tracePt t="66151" x="1452563" y="4565650"/>
          <p14:tracePt t="66166" x="1489075" y="4602163"/>
          <p14:tracePt t="66183" x="1497013" y="4621213"/>
          <p14:tracePt t="66213" x="1497013" y="4629150"/>
          <p14:tracePt t="66243" x="1479550" y="4621213"/>
          <p14:tracePt t="66249" x="1460500" y="4592638"/>
          <p14:tracePt t="66255" x="1423988" y="4548188"/>
          <p14:tracePt t="66266" x="1343025" y="4429125"/>
          <p14:tracePt t="66283" x="1150938" y="4100513"/>
          <p14:tracePt t="66285" x="1087438" y="3935413"/>
          <p14:tracePt t="66299" x="958850" y="3424238"/>
          <p14:tracePt t="66316" x="985838" y="3078163"/>
          <p14:tracePt t="66319" x="1014413" y="2949575"/>
          <p14:tracePt t="66333" x="1041400" y="2740025"/>
          <p14:tracePt t="66335" x="1087438" y="2593975"/>
          <p14:tracePt t="66348" x="1160463" y="2382838"/>
          <p14:tracePt t="66366" x="1187450" y="2319338"/>
          <p14:tracePt t="66369" x="1214438" y="2292350"/>
          <p14:tracePt t="66383" x="1260475" y="2236788"/>
          <p14:tracePt t="66399" x="1323975" y="2209800"/>
          <p14:tracePt t="66415" x="1370013" y="2192338"/>
          <p14:tracePt t="66418" x="1387475" y="2192338"/>
          <p14:tracePt t="66433" x="1423988" y="2182813"/>
          <p14:tracePt t="66448" x="1443038" y="2173288"/>
          <p14:tracePt t="66465" x="1452563" y="2173288"/>
          <p14:tracePt t="66468" x="1460500" y="2173288"/>
          <p14:tracePt t="66509" x="1460500" y="2182813"/>
          <p14:tracePt t="66517" x="1470025" y="2182813"/>
          <p14:tracePt t="66523" x="1470025" y="2192338"/>
          <p14:tracePt t="66532" x="1470025" y="2200275"/>
          <p14:tracePt t="66549" x="1470025" y="2228850"/>
          <p14:tracePt t="66552" x="1470025" y="2246313"/>
          <p14:tracePt t="66567" x="1470025" y="2292350"/>
          <p14:tracePt t="66582" x="1470025" y="2319338"/>
          <p14:tracePt t="66599" x="1479550" y="2338388"/>
          <p14:tracePt t="66602" x="1479550" y="2355850"/>
          <p14:tracePt t="66615" x="1479550" y="2365375"/>
          <p14:tracePt t="66617" x="1479550" y="2374900"/>
          <p14:tracePt t="66632" x="1489075" y="2392363"/>
          <p14:tracePt t="66648" x="1516063" y="2428875"/>
          <p14:tracePt t="66651" x="1533525" y="2438400"/>
          <p14:tracePt t="66666" x="1708150" y="2492375"/>
          <p14:tracePt t="66683" x="1981200" y="2501900"/>
          <p14:tracePt t="66687" x="2100263" y="2484438"/>
          <p14:tracePt t="66699" x="2309813" y="2428875"/>
          <p14:tracePt t="66715" x="2401888" y="2374900"/>
          <p14:tracePt t="66733" x="2438400" y="2319338"/>
          <p14:tracePt t="66736" x="2438400" y="2301875"/>
          <p14:tracePt t="66748" x="2438400" y="2282825"/>
          <p14:tracePt t="66750" x="2438400" y="2273300"/>
          <p14:tracePt t="66764" x="2411413" y="2209800"/>
          <p14:tracePt t="66783" x="2273300" y="2082800"/>
          <p14:tracePt t="66785" x="2228850" y="2073275"/>
          <p14:tracePt t="66799" x="2027238" y="2036763"/>
          <p14:tracePt t="66815" x="1798638" y="2054225"/>
          <p14:tracePt t="66832" x="1662113" y="2100263"/>
          <p14:tracePt t="66834" x="1570038" y="2173288"/>
          <p14:tracePt t="66848" x="1460500" y="2246313"/>
          <p14:tracePt t="66865" x="1343025" y="2411413"/>
          <p14:tracePt t="66882" x="1241425" y="2574925"/>
          <p14:tracePt t="66884" x="1233488" y="2674938"/>
          <p14:tracePt t="66898" x="1250950" y="2857500"/>
          <p14:tracePt t="66915" x="1360488" y="3041650"/>
          <p14:tracePt t="66918" x="1423988" y="3095625"/>
          <p14:tracePt t="66933" x="1506538" y="3151188"/>
          <p14:tracePt t="66935" x="1625600" y="3205163"/>
          <p14:tracePt t="66948" x="1835150" y="3260725"/>
          <p14:tracePt t="66965" x="2127250" y="3260725"/>
          <p14:tracePt t="66969" x="2236788" y="3232150"/>
          <p14:tracePt t="66982" x="2382838" y="3132138"/>
          <p14:tracePt t="66998" x="2493963" y="3022600"/>
          <p14:tracePt t="67015" x="2574925" y="2740025"/>
          <p14:tracePt t="67018" x="2574925" y="2611438"/>
          <p14:tracePt t="67032" x="2574925" y="2501900"/>
          <p14:tracePt t="67034" x="2574925" y="2392363"/>
          <p14:tracePt t="67048" x="2501900" y="2192338"/>
          <p14:tracePt t="67066" x="2328863" y="2054225"/>
          <p14:tracePt t="67082" x="2219325" y="1990725"/>
          <p14:tracePt t="67098" x="2100263" y="1973263"/>
          <p14:tracePt t="67101" x="2017713" y="1973263"/>
          <p14:tracePt t="67116" x="1900238" y="2000250"/>
          <p14:tracePt t="67132" x="1790700" y="2046288"/>
          <p14:tracePt t="67150" x="1698625" y="2100263"/>
          <p14:tracePt t="67152" x="1681163" y="2136775"/>
          <p14:tracePt t="67165" x="1635125" y="2182813"/>
          <p14:tracePt t="67182" x="1625600" y="2219325"/>
          <p14:tracePt t="67199" x="1635125" y="2282825"/>
          <p14:tracePt t="67201" x="1644650" y="2301875"/>
          <p14:tracePt t="67215" x="1708150" y="2365375"/>
          <p14:tracePt t="67232" x="1890713" y="2492375"/>
          <p14:tracePt t="67248" x="2046288" y="2557463"/>
          <p14:tracePt t="67250" x="2090738" y="2565400"/>
          <p14:tracePt t="67265" x="2209800" y="2593975"/>
          <p14:tracePt t="67282" x="2265363" y="2601913"/>
          <p14:tracePt t="67285" x="2273300" y="2601913"/>
          <p14:tracePt t="67300" x="2301875" y="2601913"/>
          <p14:tracePt t="67315" x="2309813" y="2601913"/>
          <p14:tracePt t="67332" x="2319338" y="2593975"/>
          <p14:tracePt t="67349" x="2328863" y="2584450"/>
          <p14:tracePt t="67370" x="2328863" y="2574925"/>
          <p14:tracePt t="67384" x="2328863" y="2565400"/>
          <p14:tracePt t="67399" x="2328863" y="2557463"/>
          <p14:tracePt t="67415" x="2328863" y="2528888"/>
          <p14:tracePt t="67433" x="2328863" y="2501900"/>
          <p14:tracePt t="67454" x="2319338" y="2492375"/>
          <p14:tracePt t="67468" x="2319338" y="2484438"/>
          <p14:tracePt t="67483" x="2309813" y="2474913"/>
          <p14:tracePt t="67499" x="2309813" y="2465388"/>
          <p14:tracePt t="67515" x="2301875" y="2455863"/>
          <p14:tracePt t="67533" x="2292350" y="2455863"/>
          <p14:tracePt t="67553" x="2292350" y="2447925"/>
          <p14:tracePt t="67567" x="2282825" y="2447925"/>
          <p14:tracePt t="67594" x="2282825" y="2438400"/>
          <p14:tracePt t="67603" x="2282825" y="2428875"/>
          <p14:tracePt t="67623" x="2273300" y="2411413"/>
          <p14:tracePt t="67644" x="2273300" y="2401888"/>
          <p14:tracePt t="67651" x="2273300" y="2392363"/>
          <p14:tracePt t="67666" x="2265363" y="2382838"/>
          <p14:tracePt t="67682" x="2265363" y="2374900"/>
          <p14:tracePt t="67701" x="2246313" y="2365375"/>
          <p14:tracePt t="67716" x="2246313" y="2346325"/>
          <p14:tracePt t="67732" x="2236788" y="2338388"/>
          <p14:tracePt t="67748" x="2228850" y="2328863"/>
          <p14:tracePt t="67751" x="2219325" y="2319338"/>
          <p14:tracePt t="67765" x="2200275" y="2309813"/>
          <p14:tracePt t="67781" x="2173288" y="2309813"/>
          <p14:tracePt t="67799" x="2127250" y="2301875"/>
          <p14:tracePt t="67816" x="2100263" y="2309813"/>
          <p14:tracePt t="67832" x="2073275" y="2319338"/>
          <p14:tracePt t="67835" x="2054225" y="2328863"/>
          <p14:tracePt t="67849" x="2046288" y="2338388"/>
          <p14:tracePt t="67865" x="2036763" y="2374900"/>
          <p14:tracePt t="67882" x="2036763" y="2419350"/>
          <p14:tracePt t="67885" x="2046288" y="2438400"/>
          <p14:tracePt t="67899" x="2063750" y="2474913"/>
          <p14:tracePt t="67915" x="2100263" y="2520950"/>
          <p14:tracePt t="67932" x="2119313" y="2528888"/>
          <p14:tracePt t="67934" x="2136775" y="2528888"/>
          <p14:tracePt t="67948" x="2182813" y="2538413"/>
          <p14:tracePt t="67965" x="2209800" y="2538413"/>
          <p14:tracePt t="67983" x="2246313" y="2538413"/>
          <p14:tracePt t="67998" x="2255838" y="2538413"/>
          <p14:tracePt t="68015" x="2273300" y="2538413"/>
          <p14:tracePt t="68017" x="2273300" y="2528888"/>
          <p14:tracePt t="68032" x="2282825" y="2511425"/>
          <p14:tracePt t="68048" x="2282825" y="2484438"/>
          <p14:tracePt t="68065" x="2282825" y="2465388"/>
          <p14:tracePt t="68068" x="2282825" y="2447925"/>
          <p14:tracePt t="68082" x="2255838" y="2392363"/>
          <p14:tracePt t="68098" x="2236788" y="2374900"/>
          <p14:tracePt t="68115" x="2173288" y="2355850"/>
          <p14:tracePt t="68117" x="2146300" y="2355850"/>
          <p14:tracePt t="68131" x="2119313" y="2346325"/>
          <p14:tracePt t="68148" x="2082800" y="2346325"/>
          <p14:tracePt t="68166" x="2046288" y="2355850"/>
          <p14:tracePt t="68182" x="2027238" y="2374900"/>
          <p14:tracePt t="68198" x="2009775" y="2411413"/>
          <p14:tracePt t="68201" x="2000250" y="2428875"/>
          <p14:tracePt t="68216" x="2000250" y="2492375"/>
          <p14:tracePt t="68232" x="2009775" y="2528888"/>
          <p14:tracePt t="68248" x="2027238" y="2547938"/>
          <p14:tracePt t="68251" x="2036763" y="2574925"/>
          <p14:tracePt t="68265" x="2073275" y="2584450"/>
          <p14:tracePt t="68282" x="2136775" y="2584450"/>
          <p14:tracePt t="68285" x="2182813" y="2574925"/>
          <p14:tracePt t="68298" x="2265363" y="2557463"/>
          <p14:tracePt t="68301" x="2319338" y="2528888"/>
          <p14:tracePt t="68315" x="2419350" y="2465388"/>
          <p14:tracePt t="68332" x="2474913" y="2438400"/>
          <p14:tracePt t="68335" x="2520950" y="2419350"/>
          <p14:tracePt t="68349" x="2547938" y="2374900"/>
          <p14:tracePt t="68365" x="2584450" y="2346325"/>
          <p14:tracePt t="68383" x="2620963" y="2301875"/>
          <p14:tracePt t="68385" x="2630488" y="2282825"/>
          <p14:tracePt t="68399" x="2647950" y="2246313"/>
          <p14:tracePt t="68414" x="2657475" y="2192338"/>
          <p14:tracePt t="68432" x="2667000" y="2146300"/>
          <p14:tracePt t="68434" x="2667000" y="2127250"/>
          <p14:tracePt t="68448" x="2657475" y="2090738"/>
          <p14:tracePt t="68464" x="2640013" y="2054225"/>
          <p14:tracePt t="68482" x="2603500" y="2017713"/>
          <p14:tracePt t="68498" x="2566988" y="2009775"/>
          <p14:tracePt t="68515" x="2530475" y="2009775"/>
          <p14:tracePt t="68518" x="2511425" y="2009775"/>
          <p14:tracePt t="68532" x="2484438" y="2009775"/>
          <p14:tracePt t="68548" x="2465388" y="2027238"/>
          <p14:tracePt t="68564" x="2447925" y="2063750"/>
          <p14:tracePt t="68567" x="2438400" y="2082800"/>
          <p14:tracePt t="68583" x="2428875" y="2146300"/>
          <p14:tracePt t="68598" x="2428875" y="2200275"/>
          <p14:tracePt t="68615" x="2438400" y="2273300"/>
          <p14:tracePt t="68618" x="2447925" y="2292350"/>
          <p14:tracePt t="68632" x="2457450" y="2328863"/>
          <p14:tracePt t="68648" x="2484438" y="2374900"/>
          <p14:tracePt t="68666" x="2501900" y="2401888"/>
          <p14:tracePt t="68682" x="2501900" y="2419350"/>
          <p14:tracePt t="68698" x="2501900" y="2428875"/>
          <p14:tracePt t="68716" x="2511425" y="2438400"/>
          <p14:tracePt t="68744" x="2520950" y="2447925"/>
          <p14:tracePt t="68758" x="2530475" y="2447925"/>
          <p14:tracePt t="68771" x="2538413" y="2447925"/>
          <p14:tracePt t="68793" x="2547938" y="2447925"/>
          <p14:tracePt t="68801" x="2557463" y="2447925"/>
          <p14:tracePt t="68815" x="2566988" y="2428875"/>
          <p14:tracePt t="68831" x="2584450" y="2401888"/>
          <p14:tracePt t="68849" x="2593975" y="2328863"/>
          <p14:tracePt t="68865" x="2593975" y="2246313"/>
          <p14:tracePt t="68881" x="2574925" y="2109788"/>
          <p14:tracePt t="68884" x="2574925" y="2063750"/>
          <p14:tracePt t="68899" x="2530475" y="1944688"/>
          <p14:tracePt t="68915" x="2501900" y="1881188"/>
          <p14:tracePt t="68931" x="2474913" y="1844675"/>
          <p14:tracePt t="68949" x="2401888" y="1808163"/>
          <p14:tracePt t="68964" x="2365375" y="1808163"/>
          <p14:tracePt t="68981" x="2309813" y="1808163"/>
          <p14:tracePt t="68984" x="2292350" y="1808163"/>
          <p14:tracePt t="68999" x="2255838" y="1825625"/>
          <p14:tracePt t="69014" x="2219325" y="1854200"/>
          <p14:tracePt t="69031" x="2192338" y="1871663"/>
          <p14:tracePt t="69033" x="2182813" y="1881188"/>
          <p14:tracePt t="69048" x="2163763" y="1927225"/>
          <p14:tracePt t="69064" x="2155825" y="1954213"/>
          <p14:tracePt t="69083" x="2146300" y="2000250"/>
          <p14:tracePt t="69098" x="2146300" y="2017713"/>
          <p14:tracePt t="69115" x="2146300" y="2036763"/>
          <p14:tracePt t="69117" x="2146300" y="2046288"/>
          <p14:tracePt t="69132" x="2155825" y="2063750"/>
          <p14:tracePt t="69147" x="2182813" y="2090738"/>
          <p14:tracePt t="69164" x="2200275" y="2109788"/>
          <p14:tracePt t="69182" x="2209800" y="2109788"/>
          <p14:tracePt t="69198" x="2219325" y="2119313"/>
          <p14:tracePt t="69214" x="2228850" y="2127250"/>
          <p14:tracePt t="69216" x="2228850" y="2136775"/>
          <p14:tracePt t="69231" x="2246313" y="2146300"/>
          <p14:tracePt t="69280" x="2255838" y="2146300"/>
          <p14:tracePt t="69314" x="2255838" y="2136775"/>
          <p14:tracePt t="69322" x="2255838" y="2127250"/>
          <p14:tracePt t="69332" x="2255838" y="2119313"/>
          <p14:tracePt t="69348" x="2236788" y="2119313"/>
          <p14:tracePt t="69351" x="2236788" y="2109788"/>
          <p14:tracePt t="69365" x="2228850" y="2100263"/>
          <p14:tracePt t="69381" x="2219325" y="2090738"/>
          <p14:tracePt t="69406" x="2209800" y="2082800"/>
          <p14:tracePt t="69420" x="2209800" y="2073275"/>
          <p14:tracePt t="69448" x="2200275" y="2073275"/>
          <p14:tracePt t="69455" x="2200275" y="2082800"/>
          <p14:tracePt t="69470" x="2200275" y="2109788"/>
          <p14:tracePt t="69481" x="2200275" y="2127250"/>
          <p14:tracePt t="69498" x="2200275" y="2236788"/>
          <p14:tracePt t="69514" x="2236788" y="2355850"/>
          <p14:tracePt t="69533" x="2255838" y="2447925"/>
          <p14:tracePt t="69548" x="2265363" y="2474913"/>
          <p14:tracePt t="69550" x="2273300" y="2501900"/>
          <p14:tracePt t="69564" x="2282825" y="2520950"/>
          <p14:tracePt t="69583" x="2301875" y="2565400"/>
          <p14:tracePt t="69598" x="2301875" y="2574925"/>
          <p14:tracePt t="69614" x="2309813" y="2584450"/>
          <p14:tracePt t="69617" x="2309813" y="2593975"/>
          <p14:tracePt t="69638" x="2309813" y="2601913"/>
          <p14:tracePt t="69647" x="2319338" y="2611438"/>
          <p14:tracePt t="69664" x="2328863" y="2611438"/>
          <p14:tracePt t="69682" x="2338388" y="2611438"/>
          <p14:tracePt t="69709" x="2346325" y="2601913"/>
          <p14:tracePt t="69716" x="2355850" y="2584450"/>
          <p14:tracePt t="69731" x="2374900" y="2574925"/>
          <p14:tracePt t="69747" x="2382838" y="2565400"/>
          <p14:tracePt t="69765" x="2392363" y="2557463"/>
          <p14:tracePt t="69782" x="2392363" y="2547938"/>
          <p14:tracePt t="69797" x="2392363" y="2538413"/>
          <p14:tracePt t="69814" x="2392363" y="2528888"/>
          <p14:tracePt t="69816" x="2392363" y="2520950"/>
          <p14:tracePt t="69831" x="2392363" y="2511425"/>
          <p14:tracePt t="69847" x="2374900" y="2474913"/>
          <p14:tracePt t="69850" x="2365375" y="2474913"/>
          <p14:tracePt t="69865" x="2355850" y="2455863"/>
          <p14:tracePt t="69867" x="2338388" y="2447925"/>
          <p14:tracePt t="69882" x="2246313" y="2411413"/>
          <p14:tracePt t="69886" x="2209800" y="2382838"/>
          <p14:tracePt t="69897" x="2200275" y="2382838"/>
          <p14:tracePt t="69900" x="2163763" y="2374900"/>
          <p14:tracePt t="69915" x="2146300" y="2365375"/>
          <p14:tracePt t="69931" x="2127250" y="2365375"/>
          <p14:tracePt t="69934" x="2119313" y="2365375"/>
          <p14:tracePt t="69949" x="2109788" y="2365375"/>
          <p14:tracePt t="69964" x="2100263" y="2365375"/>
          <p14:tracePt t="69981" x="2090738" y="2365375"/>
          <p14:tracePt t="69998" x="2090738" y="2374900"/>
          <p14:tracePt t="70014" x="2100263" y="2392363"/>
          <p14:tracePt t="70031" x="2119313" y="2401888"/>
          <p14:tracePt t="70048" x="2136775" y="2419350"/>
          <p14:tracePt t="70070" x="2136775" y="2428875"/>
          <p14:tracePt t="70082" x="2146300" y="2428875"/>
          <p14:tracePt t="70098" x="2163763" y="2428875"/>
          <p14:tracePt t="70114" x="2200275" y="2411413"/>
          <p14:tracePt t="70117" x="2200275" y="2401888"/>
          <p14:tracePt t="70132" x="2228850" y="2382838"/>
          <p14:tracePt t="70148" x="2236788" y="2365375"/>
          <p14:tracePt t="70164" x="2236788" y="2355850"/>
          <p14:tracePt t="70167" x="2246313" y="2355850"/>
          <p14:tracePt t="70182" x="2255838" y="2346325"/>
          <p14:tracePt t="70197" x="2255838" y="2328863"/>
          <p14:tracePt t="70214" x="2255838" y="2309813"/>
          <p14:tracePt t="70217" x="2255838" y="2292350"/>
          <p14:tracePt t="70231" x="2255838" y="2246313"/>
          <p14:tracePt t="70247" x="2236788" y="2219325"/>
          <p14:tracePt t="70266" x="2192338" y="2192338"/>
          <p14:tracePt t="70281" x="2109788" y="2192338"/>
          <p14:tracePt t="70298" x="2063750" y="2192338"/>
          <p14:tracePt t="70301" x="2036763" y="2192338"/>
          <p14:tracePt t="70315" x="1990725" y="2200275"/>
          <p14:tracePt t="70331" x="1944688" y="2228850"/>
          <p14:tracePt t="70348" x="1927225" y="2255838"/>
          <p14:tracePt t="70350" x="1917700" y="2265363"/>
          <p14:tracePt t="70365" x="1917700" y="2301875"/>
          <p14:tracePt t="70380" x="1927225" y="2374900"/>
          <p14:tracePt t="70397" x="1981200" y="2438400"/>
          <p14:tracePt t="70400" x="2000250" y="2484438"/>
          <p14:tracePt t="70414" x="2046288" y="2547938"/>
          <p14:tracePt t="70431" x="2063750" y="2557463"/>
          <p14:tracePt t="70434" x="2073275" y="2574925"/>
          <p14:tracePt t="70448" x="2090738" y="2584450"/>
          <p14:tracePt t="70464" x="2109788" y="2593975"/>
          <p14:tracePt t="70480" x="2127250" y="2593975"/>
          <p14:tracePt t="70498" x="2155825" y="2574925"/>
          <p14:tracePt t="70514" x="2209800" y="2511425"/>
          <p14:tracePt t="70531" x="2255838" y="2438400"/>
          <p14:tracePt t="70534" x="2273300" y="2392363"/>
          <p14:tracePt t="70549" x="2282825" y="2338388"/>
          <p14:tracePt t="70564" x="2292350" y="2292350"/>
          <p14:tracePt t="70581" x="2292350" y="2255838"/>
          <p14:tracePt t="70584" x="2292350" y="2236788"/>
          <p14:tracePt t="70598" x="2282825" y="2219325"/>
          <p14:tracePt t="70600" x="2282825" y="2192338"/>
          <p14:tracePt t="70614" x="2265363" y="2136775"/>
          <p14:tracePt t="70632" x="2219325" y="2082800"/>
          <p14:tracePt t="70648" x="2146300" y="2082800"/>
          <p14:tracePt t="70664" x="2027238" y="2109788"/>
          <p14:tracePt t="70667" x="1944688" y="2200275"/>
          <p14:tracePt t="70681" x="1827213" y="2382838"/>
          <p14:tracePt t="70697" x="1790700" y="2520950"/>
          <p14:tracePt t="70714" x="1781175" y="2794000"/>
          <p14:tracePt t="70717" x="1781175" y="2886075"/>
          <p14:tracePt t="70732" x="1817688" y="3041650"/>
          <p14:tracePt t="70748" x="1936750" y="3260725"/>
          <p14:tracePt t="70764" x="2063750" y="3424238"/>
          <p14:tracePt t="70766" x="2127250" y="3487738"/>
          <p14:tracePt t="70781" x="2219325" y="3625850"/>
          <p14:tracePt t="70783" x="2319338" y="3735388"/>
          <p14:tracePt t="70798" x="2474913" y="3871913"/>
          <p14:tracePt t="70801" x="2574925" y="3935413"/>
          <p14:tracePt t="70815" x="2703513" y="4027488"/>
          <p14:tracePt t="70831" x="2803525" y="4117975"/>
          <p14:tracePt t="70847" x="2922588" y="4237038"/>
          <p14:tracePt t="70850" x="2949575" y="4310063"/>
          <p14:tracePt t="70865" x="2986088" y="4365625"/>
          <p14:tracePt t="70880" x="3013075" y="4410075"/>
          <p14:tracePt t="70897" x="3022600" y="4446588"/>
          <p14:tracePt t="70914" x="3022600" y="4502150"/>
          <p14:tracePt t="70930" x="3022600" y="4538663"/>
          <p14:tracePt t="70949" x="2986088" y="4584700"/>
          <p14:tracePt t="70964" x="2968625" y="4602163"/>
          <p14:tracePt t="70980" x="2932113" y="4638675"/>
          <p14:tracePt t="70998" x="2830513" y="4794250"/>
          <p14:tracePt t="71013" x="2749550" y="4922838"/>
          <p14:tracePt t="71030" x="2676525" y="5003800"/>
          <p14:tracePt t="71033" x="2667000" y="5022850"/>
          <p14:tracePt t="71048" x="2620963" y="5040313"/>
          <p14:tracePt t="71063" x="2593975" y="5068888"/>
          <p14:tracePt t="71081" x="2557463" y="5086350"/>
          <p14:tracePt t="71084" x="2530475" y="5105400"/>
          <p14:tracePt t="71097" x="2511425" y="5113338"/>
          <p14:tracePt t="71100" x="2493963" y="5122863"/>
          <p14:tracePt t="71114" x="2447925" y="5132388"/>
          <p14:tracePt t="71131" x="2382838" y="5141913"/>
          <p14:tracePt t="71133" x="2355850" y="5141913"/>
          <p14:tracePt t="71147" x="2292350" y="5149850"/>
          <p14:tracePt t="71165" x="2246313" y="5149850"/>
          <p14:tracePt t="71167" x="2228850" y="5159375"/>
          <p14:tracePt t="71182" x="2209800" y="5159375"/>
          <p14:tracePt t="71197" x="2192338" y="5159375"/>
          <p14:tracePt t="71213" x="2182813" y="5159375"/>
          <p14:tracePt t="71216" x="2163763" y="5159375"/>
          <p14:tracePt t="71232" x="2146300" y="5159375"/>
          <p14:tracePt t="71252" x="2136775" y="5159375"/>
          <p14:tracePt t="71264" x="2119313" y="5159375"/>
          <p14:tracePt t="71280" x="2100263" y="5159375"/>
          <p14:tracePt t="71283" x="2090738" y="5149850"/>
          <p14:tracePt t="71298" x="2082800" y="5141913"/>
          <p14:tracePt t="71302" x="2073275" y="5141913"/>
          <p14:tracePt t="71313" x="2063750" y="5141913"/>
          <p14:tracePt t="71330" x="2046288" y="5122863"/>
          <p14:tracePt t="71349" x="2027238" y="5122863"/>
          <p14:tracePt t="71380" x="2017713" y="5113338"/>
          <p14:tracePt t="71393" x="2017713" y="5105400"/>
          <p14:tracePt t="71400" x="2009775" y="5105400"/>
          <p14:tracePt t="71428" x="2000250" y="5105400"/>
          <p14:tracePt t="71450" x="1990725" y="5105400"/>
          <p14:tracePt t="71471" x="1981200" y="5095875"/>
          <p14:tracePt t="71477" x="1981200" y="5086350"/>
          <p14:tracePt t="71485" x="1981200" y="5076825"/>
          <p14:tracePt t="71496" x="1973263" y="5076825"/>
          <p14:tracePt t="71498" x="1973263" y="5059363"/>
          <p14:tracePt t="71513" x="1954213" y="5032375"/>
          <p14:tracePt t="71530" x="1936750" y="4995863"/>
          <p14:tracePt t="71548" x="1890713" y="4940300"/>
          <p14:tracePt t="71564" x="1854200" y="4913313"/>
          <p14:tracePt t="71580" x="1835150" y="4884738"/>
          <p14:tracePt t="71598" x="1827213" y="4867275"/>
          <p14:tracePt t="71613" x="1817688" y="4857750"/>
          <p14:tracePt t="71630" x="1808163" y="4857750"/>
          <p14:tracePt t="71632" x="1808163" y="4848225"/>
          <p14:tracePt t="71647" x="1790700" y="4840288"/>
          <p14:tracePt t="71682" x="1790700" y="4830763"/>
          <p14:tracePt t="71689" x="1781175" y="4830763"/>
          <p14:tracePt t="71698" x="1781175" y="4821238"/>
          <p14:tracePt t="71714" x="1771650" y="4811713"/>
          <p14:tracePt t="71747" x="1771650" y="4803775"/>
          <p14:tracePt t="71781" x="1762125" y="4803775"/>
          <p14:tracePt t="71802" x="1762125" y="4794250"/>
          <p14:tracePt t="72556" x="1771650" y="4794250"/>
          <p14:tracePt t="72569" x="1790700" y="4794250"/>
          <p14:tracePt t="72581" x="1798638" y="4784725"/>
          <p14:tracePt t="72584" x="1808163" y="4784725"/>
          <p14:tracePt t="72605" x="1817688" y="4784725"/>
          <p14:tracePt t="72613" x="1827213" y="4784725"/>
          <p14:tracePt t="72630" x="1835150" y="4784725"/>
          <p14:tracePt t="72648" x="1854200" y="4775200"/>
          <p14:tracePt t="72664" x="1863725" y="4775200"/>
          <p14:tracePt t="72680" x="1871663" y="4775200"/>
          <p14:tracePt t="72697" x="1881188" y="4775200"/>
          <p14:tracePt t="72713" x="1890713" y="4775200"/>
          <p14:tracePt t="72730" x="1908175" y="4775200"/>
          <p14:tracePt t="72747" x="1917700" y="4775200"/>
          <p14:tracePt t="72750" x="1927225" y="4775200"/>
          <p14:tracePt t="72763" x="1954213" y="4775200"/>
          <p14:tracePt t="72782" x="1981200" y="4775200"/>
          <p14:tracePt t="72796" x="2009775" y="4775200"/>
          <p14:tracePt t="72813" x="2027238" y="4775200"/>
          <p14:tracePt t="72831" x="2063750" y="4775200"/>
          <p14:tracePt t="72846" x="2090738" y="4767263"/>
          <p14:tracePt t="72863" x="2109788" y="4767263"/>
          <p14:tracePt t="72866" x="2109788" y="4757738"/>
          <p14:tracePt t="72880" x="2127250" y="4757738"/>
          <p14:tracePt t="72896" x="2155825" y="4757738"/>
          <p14:tracePt t="72914" x="2182813" y="4757738"/>
          <p14:tracePt t="72930" x="2192338" y="4757738"/>
          <p14:tracePt t="72946" x="2200275" y="4757738"/>
          <p14:tracePt t="72963" x="2228850" y="4757738"/>
          <p14:tracePt t="72980" x="2246313" y="4757738"/>
          <p14:tracePt t="72996" x="2255838" y="4757738"/>
          <p14:tracePt t="73013" x="2265363" y="4757738"/>
          <p14:tracePt t="73030" x="2273300" y="4757738"/>
          <p14:tracePt t="73046" x="2292350" y="4748213"/>
          <p14:tracePt t="73064" x="2301875" y="4748213"/>
          <p14:tracePt t="73105" x="2309813" y="4748213"/>
          <p14:tracePt t="73133" x="2319338" y="4748213"/>
          <p14:tracePt t="73267" x="2309813" y="4748213"/>
          <p14:tracePt t="73281" x="2301875" y="4748213"/>
          <p14:tracePt t="73288" x="2282825" y="4748213"/>
          <p14:tracePt t="73298" x="2255838" y="4748213"/>
          <p14:tracePt t="73313" x="2182813" y="4748213"/>
          <p14:tracePt t="73316" x="2146300" y="4748213"/>
          <p14:tracePt t="73331" x="2082800" y="4748213"/>
          <p14:tracePt t="73346" x="2027238" y="4748213"/>
          <p14:tracePt t="73363" x="1990725" y="4748213"/>
          <p14:tracePt t="73366" x="1973263" y="4748213"/>
          <p14:tracePt t="73381" x="1936750" y="4748213"/>
          <p14:tracePt t="73397" x="1908175" y="4748213"/>
          <p14:tracePt t="73413" x="1900238" y="4748213"/>
          <p14:tracePt t="73416" x="1890713" y="4748213"/>
          <p14:tracePt t="73431" x="1881188" y="4748213"/>
          <p14:tracePt t="73446" x="1863725" y="4748213"/>
          <p14:tracePt t="73464" x="1854200" y="4748213"/>
          <p14:tracePt t="73481" x="1835150" y="4748213"/>
          <p14:tracePt t="73535" x="1827213" y="4748213"/>
          <p14:tracePt t="73612" x="1835150" y="4748213"/>
          <p14:tracePt t="73619" x="1881188" y="4748213"/>
          <p14:tracePt t="73630" x="1917700" y="4738688"/>
          <p14:tracePt t="73647" x="2200275" y="4738688"/>
          <p14:tracePt t="73663" x="2447925" y="4748213"/>
          <p14:tracePt t="73680" x="2630488" y="4775200"/>
          <p14:tracePt t="73683" x="2730500" y="4784725"/>
          <p14:tracePt t="73698" x="2859088" y="4794250"/>
          <p14:tracePt t="73713" x="2932113" y="4794250"/>
          <p14:tracePt t="73729" x="2976563" y="4794250"/>
          <p14:tracePt t="73733" x="2986088" y="4794250"/>
          <p14:tracePt t="73746" x="2995613" y="4794250"/>
          <p14:tracePt t="73748" x="3005138" y="4794250"/>
          <p14:tracePt t="73763" x="3013075" y="4794250"/>
          <p14:tracePt t="73810" x="3022600" y="4794250"/>
          <p14:tracePt t="73845" x="3032125" y="4794250"/>
          <p14:tracePt t="73867" x="3041650" y="4794250"/>
          <p14:tracePt t="73901" x="3049588" y="4794250"/>
          <p14:tracePt t="74030" x="3041650" y="4794250"/>
          <p14:tracePt t="74042" x="3032125" y="4794250"/>
          <p14:tracePt t="74050" x="3022600" y="4794250"/>
          <p14:tracePt t="74064" x="3013075" y="4794250"/>
          <p14:tracePt t="74079" x="2986088" y="4794250"/>
          <p14:tracePt t="74096" x="2959100" y="4794250"/>
          <p14:tracePt t="74099" x="2949575" y="4794250"/>
          <p14:tracePt t="74114" x="2940050" y="4794250"/>
          <p14:tracePt t="74116" x="2922588" y="4794250"/>
          <p14:tracePt t="74129" x="2895600" y="4794250"/>
          <p14:tracePt t="74147" x="2876550" y="4794250"/>
          <p14:tracePt t="74149" x="2859088" y="4794250"/>
          <p14:tracePt t="74164" x="2840038" y="4794250"/>
          <p14:tracePt t="74179" x="2822575" y="4794250"/>
          <p14:tracePt t="74198" x="2786063" y="4794250"/>
          <p14:tracePt t="74212" x="2776538" y="4794250"/>
          <p14:tracePt t="74229" x="2767013" y="4794250"/>
          <p14:tracePt t="74247" x="2740025" y="4794250"/>
          <p14:tracePt t="74263" x="2730500" y="4794250"/>
          <p14:tracePt t="74279" x="2720975" y="4794250"/>
          <p14:tracePt t="74296" x="2713038" y="4803775"/>
          <p14:tracePt t="74313" x="2703513" y="4803775"/>
          <p14:tracePt t="74346" x="2693988" y="4803775"/>
          <p14:tracePt t="74359" x="2684463" y="4803775"/>
          <p14:tracePt t="74372" x="2676525" y="4803775"/>
          <p14:tracePt t="74402" x="2667000" y="4803775"/>
          <p14:tracePt t="74409" x="2657475" y="4803775"/>
          <p14:tracePt t="74422" x="2647950" y="4803775"/>
          <p14:tracePt t="74431" x="2640013" y="4803775"/>
          <p14:tracePt t="74446" x="2611438" y="4803775"/>
          <p14:tracePt t="74463" x="2603500" y="4803775"/>
          <p14:tracePt t="74465" x="2584450" y="4803775"/>
          <p14:tracePt t="74480" x="2547938" y="4811713"/>
          <p14:tracePt t="74496" x="2520950" y="4811713"/>
          <p14:tracePt t="74513" x="2484438" y="4811713"/>
          <p14:tracePt t="74515" x="2474913" y="4811713"/>
          <p14:tracePt t="74530" x="2438400" y="4811713"/>
          <p14:tracePt t="74546" x="2392363" y="4811713"/>
          <p14:tracePt t="74549" x="2374900" y="4811713"/>
          <p14:tracePt t="74564" x="2346325" y="4821238"/>
          <p14:tracePt t="74580" x="2309813" y="4821238"/>
          <p14:tracePt t="74596" x="2282825" y="4821238"/>
          <p14:tracePt t="74614" x="2273300" y="4821238"/>
          <p14:tracePt t="74629" x="2255838" y="4821238"/>
          <p14:tracePt t="74646" x="2246313" y="4821238"/>
          <p14:tracePt t="74649" x="2236788" y="4821238"/>
          <p14:tracePt t="74663" x="2228850" y="4821238"/>
          <p14:tracePt t="74679" x="2219325" y="4821238"/>
          <p14:tracePt t="74696" x="2209800" y="4821238"/>
          <p14:tracePt t="74698" x="2200275" y="4821238"/>
          <p14:tracePt t="74714" x="2192338" y="4821238"/>
          <p14:tracePt t="74729" x="2182813" y="4821238"/>
          <p14:tracePt t="74732" x="2173288" y="4821238"/>
          <p14:tracePt t="74754" x="2163763" y="4821238"/>
          <p14:tracePt t="74782" x="2155825" y="4821238"/>
          <p14:tracePt t="74803" x="2146300" y="4821238"/>
          <p14:tracePt t="74810" x="2136775" y="4830763"/>
          <p14:tracePt t="74817" x="2127250" y="4830763"/>
          <p14:tracePt t="74832" x="2119313" y="4830763"/>
          <p14:tracePt t="74847" x="2109788" y="4840288"/>
          <p14:tracePt t="74863" x="2100263" y="4848225"/>
          <p14:tracePt t="74867" x="2090738" y="4848225"/>
          <p14:tracePt t="74881" x="2082800" y="4857750"/>
          <p14:tracePt t="74896" x="2063750" y="4867275"/>
          <p14:tracePt t="74916" x="2054225" y="4867275"/>
          <p14:tracePt t="74930" x="2054225" y="4876800"/>
          <p14:tracePt t="74945" x="2046288" y="4884738"/>
          <p14:tracePt t="74962" x="2036763" y="4884738"/>
          <p14:tracePt t="74965" x="2036763" y="4894263"/>
          <p14:tracePt t="74979" x="2027238" y="4894263"/>
          <p14:tracePt t="74995" x="2027238" y="4903788"/>
          <p14:tracePt t="75043" x="2036763" y="4894263"/>
          <p14:tracePt t="75056" x="2054225" y="4884738"/>
          <p14:tracePt t="75071" x="2054225" y="4876800"/>
          <p14:tracePt t="75079" x="2063750" y="4876800"/>
          <p14:tracePt t="75096" x="2082800" y="4867275"/>
          <p14:tracePt t="75099" x="2100263" y="4857750"/>
          <p14:tracePt t="75114" x="2109788" y="4848225"/>
          <p14:tracePt t="75129" x="2119313" y="4848225"/>
          <p14:tracePt t="75147" x="2136775" y="4840288"/>
          <p14:tracePt t="75149" x="2146300" y="4840288"/>
          <p14:tracePt t="75169" x="2155825" y="4830763"/>
          <p14:tracePt t="75179" x="2163763" y="4830763"/>
          <p14:tracePt t="75196" x="2173288" y="4821238"/>
          <p14:tracePt t="75214" x="2182813" y="4821238"/>
          <p14:tracePt t="75229" x="2182813" y="4811713"/>
          <p14:tracePt t="75247" x="2192338" y="4811713"/>
          <p14:tracePt t="75263" x="2200275" y="4811713"/>
          <p14:tracePt t="75279" x="2236788" y="4811713"/>
          <p14:tracePt t="75282" x="2292350" y="4811713"/>
          <p14:tracePt t="75296" x="2511425" y="4811713"/>
          <p14:tracePt t="75313" x="3589338" y="4811713"/>
          <p14:tracePt t="75330" x="4037013" y="4840288"/>
          <p14:tracePt t="75332" x="4475163" y="4857750"/>
          <p14:tracePt t="75346" x="4821238" y="4848225"/>
          <p14:tracePt t="75348" x="5095875" y="4830763"/>
          <p14:tracePt t="75363" x="5616575" y="4775200"/>
          <p14:tracePt t="75366" x="5981700" y="4694238"/>
          <p14:tracePt t="75379" x="6319838" y="4584700"/>
          <p14:tracePt t="75381" x="6502400" y="4538663"/>
          <p14:tracePt t="75396" x="6784975" y="4465638"/>
          <p14:tracePt t="75413" x="7032625" y="4410075"/>
          <p14:tracePt t="75416" x="7123113" y="4392613"/>
          <p14:tracePt t="75430" x="7288213" y="4392613"/>
          <p14:tracePt t="75445" x="7342188" y="4438650"/>
          <p14:tracePt t="75463" x="7351713" y="4465638"/>
          <p14:tracePt t="75466" x="7351713" y="4475163"/>
          <p14:tracePt t="75501" x="7351713" y="4483100"/>
          <p14:tracePt t="75557" x="7351713" y="4492625"/>
          <p14:tracePt t="75614" x="7351713" y="4502150"/>
          <p14:tracePt t="75634" x="7351713" y="4511675"/>
          <p14:tracePt t="75642" x="7361238" y="4511675"/>
          <p14:tracePt t="75649" x="7378700" y="4511675"/>
          <p14:tracePt t="75663" x="7415213" y="4511675"/>
          <p14:tracePt t="75680" x="7480300" y="4529138"/>
          <p14:tracePt t="75696" x="7534275" y="4538663"/>
          <p14:tracePt t="75698" x="7589838" y="4538663"/>
          <p14:tracePt t="75713" x="7653338" y="4548188"/>
          <p14:tracePt t="75729" x="7680325" y="4548188"/>
          <p14:tracePt t="75747" x="7716838" y="4556125"/>
          <p14:tracePt t="75763" x="7726363" y="4556125"/>
          <p14:tracePt t="75779" x="7735888" y="4565650"/>
          <p14:tracePt t="75796" x="7753350" y="4565650"/>
          <p14:tracePt t="75832" x="7753350" y="4575175"/>
          <p14:tracePt t="75839" x="7743825" y="4575175"/>
          <p14:tracePt t="75853" x="7735888" y="4584700"/>
          <p14:tracePt t="75863" x="7726363" y="4584700"/>
          <p14:tracePt t="75880" x="7707313" y="4592638"/>
          <p14:tracePt t="75883" x="7699375" y="4592638"/>
          <p14:tracePt t="75897" x="7670800" y="4592638"/>
          <p14:tracePt t="75912" x="7653338" y="4592638"/>
          <p14:tracePt t="75929" x="7643813" y="4592638"/>
          <p14:tracePt t="75931" x="7626350" y="4592638"/>
          <p14:tracePt t="75945" x="7597775" y="4592638"/>
          <p14:tracePt t="75963" x="7553325" y="4592638"/>
          <p14:tracePt t="75965" x="7524750" y="4592638"/>
          <p14:tracePt t="75980" x="7470775" y="4584700"/>
          <p14:tracePt t="75995" x="7443788" y="4584700"/>
          <p14:tracePt t="76013" x="7388225" y="4584700"/>
          <p14:tracePt t="76029" x="7351713" y="4584700"/>
          <p14:tracePt t="76045" x="7324725" y="4584700"/>
          <p14:tracePt t="76063" x="7288213" y="4584700"/>
          <p14:tracePt t="76066" x="7278688" y="4584700"/>
          <p14:tracePt t="76079" x="7259638" y="4584700"/>
          <p14:tracePt t="76081" x="7242175" y="4584700"/>
          <p14:tracePt t="76098" x="7186613" y="4584700"/>
          <p14:tracePt t="76101" x="7159625" y="4584700"/>
          <p14:tracePt t="76114" x="7077075" y="4575175"/>
          <p14:tracePt t="76129" x="7013575" y="4575175"/>
          <p14:tracePt t="76131" x="6913563" y="4556125"/>
          <p14:tracePt t="76145" x="6638925" y="4556125"/>
          <p14:tracePt t="76148" x="6529388" y="4556125"/>
          <p14:tracePt t="76163" x="6173788" y="4556125"/>
          <p14:tracePt t="76179" x="5826125" y="4538663"/>
          <p14:tracePt t="76195" x="5497513" y="4548188"/>
          <p14:tracePt t="76198" x="5370513" y="4538663"/>
          <p14:tracePt t="76213" x="5078413" y="4548188"/>
          <p14:tracePt t="76229" x="4757738" y="4502150"/>
          <p14:tracePt t="76245" x="4448175" y="4519613"/>
          <p14:tracePt t="76248" x="4338638" y="4529138"/>
          <p14:tracePt t="76263" x="4110038" y="4602163"/>
          <p14:tracePt t="76278" x="3917950" y="4629150"/>
          <p14:tracePt t="76296" x="3679825" y="4711700"/>
          <p14:tracePt t="76313" x="3589338" y="4738688"/>
          <p14:tracePt t="76329" x="3533775" y="4775200"/>
          <p14:tracePt t="76332" x="3497263" y="4784725"/>
          <p14:tracePt t="76347" x="3460750" y="4794250"/>
          <p14:tracePt t="76362" x="3443288" y="4803775"/>
          <p14:tracePt t="76379" x="3416300" y="4811713"/>
          <p14:tracePt t="76381" x="3397250" y="4811713"/>
          <p14:tracePt t="76395" x="3387725" y="4811713"/>
          <p14:tracePt t="76398" x="3370263" y="4821238"/>
          <p14:tracePt t="76413" x="3351213" y="4830763"/>
          <p14:tracePt t="76428" x="3314700" y="4848225"/>
          <p14:tracePt t="76431" x="3278188" y="4848225"/>
          <p14:tracePt t="76446" x="3232150" y="4848225"/>
          <p14:tracePt t="76463" x="3205163" y="4840288"/>
          <p14:tracePt t="76466" x="3195638" y="4840288"/>
          <p14:tracePt t="76480" x="3168650" y="4840288"/>
          <p14:tracePt t="76496" x="3159125" y="4840288"/>
          <p14:tracePt t="76512" x="3132138" y="4840288"/>
          <p14:tracePt t="76530" x="3122613" y="4840288"/>
          <p14:tracePt t="76545" x="3114675" y="4840288"/>
          <p14:tracePt t="76563" x="3105150" y="4840288"/>
          <p14:tracePt t="76565" x="3095625" y="4848225"/>
          <p14:tracePt t="76586" x="3078163" y="4848225"/>
          <p14:tracePt t="76628" x="3068638" y="4848225"/>
          <p14:tracePt t="76663" x="3059113" y="4857750"/>
          <p14:tracePt t="76720" x="3049588" y="4857750"/>
          <p14:tracePt t="76790" x="3049588" y="4848225"/>
          <p14:tracePt t="76825" x="3041650" y="4848225"/>
          <p14:tracePt t="76847" x="3032125" y="4840288"/>
          <p14:tracePt t="76854" x="3022600" y="4840288"/>
          <p14:tracePt t="76867" x="3013075" y="4830763"/>
          <p14:tracePt t="76879" x="3005138" y="4821238"/>
          <p14:tracePt t="76882" x="2986088" y="4821238"/>
          <p14:tracePt t="76896" x="2959100" y="4803775"/>
          <p14:tracePt t="76913" x="2932113" y="4803775"/>
          <p14:tracePt t="76928" x="2922588" y="4794250"/>
          <p14:tracePt t="76946" x="2913063" y="4784725"/>
          <p14:tracePt t="76962" x="2895600" y="4775200"/>
          <p14:tracePt t="76979" x="2886075" y="4775200"/>
          <p14:tracePt t="76995" x="2867025" y="4775200"/>
          <p14:tracePt t="77030" x="2867025" y="4767263"/>
          <p14:tracePt t="77057" x="2859088" y="4767263"/>
          <p14:tracePt t="77079" x="2849563" y="4767263"/>
          <p14:tracePt t="77191" x="2849563" y="4757738"/>
          <p14:tracePt t="77220" x="2867025" y="4757738"/>
          <p14:tracePt t="77227" x="2876550" y="4757738"/>
          <p14:tracePt t="77234" x="2913063" y="4757738"/>
          <p14:tracePt t="77246" x="2976563" y="4757738"/>
          <p14:tracePt t="77247" x="3105150" y="4757738"/>
          <p14:tracePt t="77263" x="4000500" y="4784725"/>
          <p14:tracePt t="77278" x="4456113" y="4821238"/>
          <p14:tracePt t="77296" x="4959350" y="4922838"/>
          <p14:tracePt t="77298" x="5268913" y="4940300"/>
          <p14:tracePt t="77312" x="5451475" y="4959350"/>
          <p14:tracePt t="77314" x="5597525" y="4959350"/>
          <p14:tracePt t="77328" x="6164263" y="4930775"/>
          <p14:tracePt t="77346" x="6694488" y="4884738"/>
          <p14:tracePt t="77362" x="7023100" y="4840288"/>
          <p14:tracePt t="77379" x="7334250" y="4794250"/>
          <p14:tracePt t="77382" x="7451725" y="4767263"/>
          <p14:tracePt t="77396" x="7707313" y="4694238"/>
          <p14:tracePt t="77413" x="7816850" y="4638675"/>
          <p14:tracePt t="77427" x="7862888" y="4638675"/>
          <p14:tracePt t="77445" x="7889875" y="4638675"/>
          <p14:tracePt t="77462" x="7908925" y="4638675"/>
          <p14:tracePt t="77487" x="7918450" y="4638675"/>
          <p14:tracePt t="77657" x="7918450" y="4648200"/>
          <p14:tracePt t="77875" x="7908925" y="4648200"/>
          <p14:tracePt t="77903" x="7899400" y="4648200"/>
          <p14:tracePt t="77917" x="7889875" y="4648200"/>
          <p14:tracePt t="77924" x="7881938" y="4648200"/>
          <p14:tracePt t="77932" x="7872413" y="4648200"/>
          <p14:tracePt t="77946" x="7799388" y="4648200"/>
          <p14:tracePt t="77962" x="7534275" y="4648200"/>
          <p14:tracePt t="77978" x="7178675" y="4648200"/>
          <p14:tracePt t="77981" x="6886575" y="4611688"/>
          <p14:tracePt t="77996" x="6365875" y="4538663"/>
          <p14:tracePt t="78011" x="5945188" y="4429125"/>
          <p14:tracePt t="78030" x="5324475" y="4410075"/>
          <p14:tracePt t="78045" x="4876800" y="4475163"/>
          <p14:tracePt t="78063" x="4565650" y="4511675"/>
          <p14:tracePt t="78066" x="4356100" y="4538663"/>
          <p14:tracePt t="78080" x="4100513" y="4556125"/>
          <p14:tracePt t="78095" x="3808413" y="4584700"/>
          <p14:tracePt t="78113" x="3598863" y="4611688"/>
          <p14:tracePt t="78115" x="3516313" y="4638675"/>
          <p14:tracePt t="78129" x="3379788" y="4675188"/>
          <p14:tracePt t="78145" x="3333750" y="4684713"/>
          <p14:tracePt t="78162" x="3278188" y="4694238"/>
          <p14:tracePt t="78164" x="3224213" y="4711700"/>
          <p14:tracePt t="78178" x="3151188" y="4730750"/>
          <p14:tracePt t="78195" x="3068638" y="4738688"/>
          <p14:tracePt t="78212" x="3013075" y="4748213"/>
          <p14:tracePt t="78214" x="3005138" y="4748213"/>
          <p14:tracePt t="78229" x="2986088" y="4748213"/>
          <p14:tracePt t="78244" x="2976563" y="4748213"/>
          <p14:tracePt t="78269" x="2968625" y="4757738"/>
          <p14:tracePt t="78298" x="2968625" y="4767263"/>
          <p14:tracePt t="78304" x="2976563" y="4767263"/>
          <p14:tracePt t="78313" x="2995613" y="4767263"/>
          <p14:tracePt t="78328" x="3078163" y="4775200"/>
          <p14:tracePt t="78345" x="3470275" y="4903788"/>
          <p14:tracePt t="78348" x="3652838" y="4959350"/>
          <p14:tracePt t="78363" x="4192588" y="5068888"/>
          <p14:tracePt t="78378" x="4484688" y="5076825"/>
          <p14:tracePt t="78395" x="4703763" y="5076825"/>
          <p14:tracePt t="78397" x="4830763" y="5076825"/>
          <p14:tracePt t="78412" x="4903788" y="5076825"/>
          <p14:tracePt t="78414" x="4949825" y="5076825"/>
          <p14:tracePt t="78428" x="5005388" y="5086350"/>
          <p14:tracePt t="78431" x="5022850" y="5095875"/>
          <p14:tracePt t="78446" x="5032375" y="5095875"/>
          <p14:tracePt t="78462" x="5041900" y="5095875"/>
          <p14:tracePt t="78478" x="5041900" y="5086350"/>
          <p14:tracePt t="78559" x="5022850" y="5086350"/>
          <p14:tracePt t="78566" x="5013325" y="5086350"/>
          <p14:tracePt t="78580" x="5013325" y="5076825"/>
          <p14:tracePt t="78595" x="4995863" y="5076825"/>
          <p14:tracePt t="78612" x="4968875" y="5068888"/>
          <p14:tracePt t="78615" x="4949825" y="5068888"/>
          <p14:tracePt t="78629" x="4922838" y="5068888"/>
          <p14:tracePt t="78645" x="4849813" y="5040313"/>
          <p14:tracePt t="78662" x="4803775" y="5032375"/>
          <p14:tracePt t="78665" x="4776788" y="5032375"/>
          <p14:tracePt t="78679" x="4667250" y="5022850"/>
          <p14:tracePt t="78695" x="4584700" y="5013325"/>
          <p14:tracePt t="78712" x="4521200" y="5003800"/>
          <p14:tracePt t="78714" x="4502150" y="4995863"/>
          <p14:tracePt t="78728" x="4465638" y="4995863"/>
          <p14:tracePt t="78744" x="4411663" y="4995863"/>
          <p14:tracePt t="78763" x="4346575" y="4995863"/>
          <p14:tracePt t="78779" x="4310063" y="4995863"/>
          <p14:tracePt t="78781" x="4302125" y="4995863"/>
          <p14:tracePt t="78794" x="4273550" y="4995863"/>
          <p14:tracePt t="78813" x="4237038" y="4995863"/>
          <p14:tracePt t="78828" x="4229100" y="4995863"/>
          <p14:tracePt t="78845" x="4219575" y="4995863"/>
          <p14:tracePt t="78848" x="4210050" y="4995863"/>
          <p14:tracePt t="78869" x="4200525" y="4995863"/>
          <p14:tracePt t="78878" x="4192588" y="4995863"/>
          <p14:tracePt t="78895" x="4183063" y="4995863"/>
          <p14:tracePt t="78925" x="4192588" y="4995863"/>
          <p14:tracePt t="78933" x="4265613" y="5003800"/>
          <p14:tracePt t="78945" x="4429125" y="5003800"/>
          <p14:tracePt t="78946" x="4594225" y="5003800"/>
          <p14:tracePt t="78961" x="4959350" y="5049838"/>
          <p14:tracePt t="78978" x="5461000" y="5122863"/>
          <p14:tracePt t="78996" x="5653088" y="5232400"/>
          <p14:tracePt t="79011" x="5772150" y="5205413"/>
          <p14:tracePt t="79028" x="5826125" y="5141913"/>
          <p14:tracePt t="79031" x="5845175" y="5122863"/>
          <p14:tracePt t="79045" x="5854700" y="5113338"/>
          <p14:tracePt t="79047" x="5862638" y="5105400"/>
          <p14:tracePt t="79061" x="5899150" y="5095875"/>
          <p14:tracePt t="79080" x="5935663" y="5095875"/>
          <p14:tracePt t="79095" x="5954713" y="5086350"/>
          <p14:tracePt t="79111" x="5981700" y="5086350"/>
          <p14:tracePt t="79128" x="6008688" y="5076825"/>
          <p14:tracePt t="79130" x="6027738" y="5068888"/>
          <p14:tracePt t="79145" x="6045200" y="5068888"/>
          <p14:tracePt t="79162" x="6073775" y="5068888"/>
          <p14:tracePt t="79165" x="6091238" y="5068888"/>
          <p14:tracePt t="79179" x="6118225" y="5068888"/>
          <p14:tracePt t="79195" x="6127750" y="5068888"/>
          <p14:tracePt t="79212" x="6137275" y="5068888"/>
          <p14:tracePt t="79229" x="6154738" y="5059363"/>
          <p14:tracePt t="79244" x="6164263" y="5059363"/>
          <p14:tracePt t="79263" x="6164263" y="5049838"/>
          <p14:tracePt t="79278" x="6164263" y="5032375"/>
          <p14:tracePt t="79294" x="6100763" y="5013325"/>
          <p14:tracePt t="79313" x="5772150" y="4894263"/>
          <p14:tracePt t="79327" x="5360988" y="4821238"/>
          <p14:tracePt t="79344" x="5013325" y="4784725"/>
          <p14:tracePt t="79362" x="4721225" y="4784725"/>
          <p14:tracePt t="79378" x="4602163" y="4784725"/>
          <p14:tracePt t="79394" x="4492625" y="4794250"/>
          <p14:tracePt t="79397" x="4392613" y="4794250"/>
          <p14:tracePt t="79412" x="4246563" y="4794250"/>
          <p14:tracePt t="79428" x="4192588" y="4794250"/>
          <p14:tracePt t="79445" x="4156075" y="4794250"/>
          <p14:tracePt t="79447" x="4137025" y="4794250"/>
          <p14:tracePt t="79462" x="4127500" y="4794250"/>
          <p14:tracePt t="79478" x="4110038" y="4794250"/>
          <p14:tracePt t="79502" x="4100513" y="4794250"/>
          <p14:tracePt t="79531" x="4090988" y="4794250"/>
          <p14:tracePt t="79566" x="4090988" y="4803775"/>
          <p14:tracePt t="79630" x="4110038" y="4803775"/>
          <p14:tracePt t="79647" x="4127500" y="4803775"/>
          <p14:tracePt t="79653" x="4156075" y="4803775"/>
          <p14:tracePt t="79664" x="4219575" y="4821238"/>
          <p14:tracePt t="79678" x="4273550" y="4821238"/>
          <p14:tracePt t="79681" x="4302125" y="4840288"/>
          <p14:tracePt t="79694" x="4338638" y="4840288"/>
          <p14:tracePt t="79712" x="4365625" y="4848225"/>
          <p14:tracePt t="79729" x="4383088" y="4848225"/>
          <p14:tracePt t="79744" x="4392613" y="4848225"/>
          <p14:tracePt t="79761" x="4392613" y="4857750"/>
          <p14:tracePt t="79778" x="4419600" y="4857750"/>
          <p14:tracePt t="79813" x="4429125" y="4867275"/>
          <p14:tracePt t="79833" x="4429125" y="4876800"/>
          <p14:tracePt t="79841" x="4419600" y="4876800"/>
          <p14:tracePt t="79855" x="4411663" y="4876800"/>
          <p14:tracePt t="79863" x="4392613" y="4884738"/>
          <p14:tracePt t="79878" x="4346575" y="4884738"/>
          <p14:tracePt t="79895" x="4283075" y="4894263"/>
          <p14:tracePt t="79898" x="4237038" y="4894263"/>
          <p14:tracePt t="79912" x="4156075" y="4894263"/>
          <p14:tracePt t="79927" x="4110038" y="4884738"/>
          <p14:tracePt t="79944" x="4064000" y="4884738"/>
          <p14:tracePt t="79962" x="4008438" y="4884738"/>
          <p14:tracePt t="79977" x="3971925" y="4884738"/>
          <p14:tracePt t="79994" x="3935413" y="4884738"/>
          <p14:tracePt t="79997" x="3927475" y="4884738"/>
          <p14:tracePt t="80011" x="3917950" y="4884738"/>
          <p14:tracePt t="80027" x="3898900" y="4884738"/>
          <p14:tracePt t="80045" x="3871913" y="4884738"/>
          <p14:tracePt t="80061" x="3862388" y="4884738"/>
          <p14:tracePt t="80080" x="3854450" y="4884738"/>
          <p14:tracePt t="80102" x="3844925" y="4884738"/>
          <p14:tracePt t="80111" x="3835400" y="4884738"/>
          <p14:tracePt t="80127" x="3825875" y="4884738"/>
          <p14:tracePt t="80145" x="3817938" y="4884738"/>
          <p14:tracePt t="80161" x="3808413" y="4884738"/>
          <p14:tracePt t="80342" x="3808413" y="4876800"/>
          <p14:tracePt t="80439" x="3808413" y="4867275"/>
          <p14:tracePt t="80461" x="3825875" y="4867275"/>
          <p14:tracePt t="80469" x="3844925" y="4857750"/>
          <p14:tracePt t="80477" x="3890963" y="4857750"/>
          <p14:tracePt t="80494" x="4037013" y="4857750"/>
          <p14:tracePt t="80497" x="4146550" y="4857750"/>
          <p14:tracePt t="80511" x="4283075" y="4876800"/>
          <p14:tracePt t="80527" x="4338638" y="4884738"/>
          <p14:tracePt t="80544" x="4375150" y="4884738"/>
          <p14:tracePt t="80546" x="4392613" y="4884738"/>
          <p14:tracePt t="80560" x="4411663" y="4884738"/>
          <p14:tracePt t="80577" x="4429125" y="4884738"/>
          <p14:tracePt t="80595" x="4456113" y="4884738"/>
          <p14:tracePt t="80611" x="4475163" y="4884738"/>
          <p14:tracePt t="80627" x="4484688" y="4894263"/>
          <p14:tracePt t="80645" x="4492625" y="4894263"/>
          <p14:tracePt t="80647" x="4502150" y="4903788"/>
          <p14:tracePt t="80660" x="4511675" y="4903788"/>
          <p14:tracePt t="80677" x="4529138" y="4913313"/>
          <p14:tracePt t="80680" x="4538663" y="4913313"/>
          <p14:tracePt t="80700" x="4548188" y="4922838"/>
          <p14:tracePt t="80714" x="4557713" y="4922838"/>
          <p14:tracePt t="80729" x="4557713" y="4930775"/>
          <p14:tracePt t="80744" x="4565650" y="4930775"/>
          <p14:tracePt t="80761" x="4575175" y="4930775"/>
          <p14:tracePt t="80777" x="4584700" y="4930775"/>
          <p14:tracePt t="80794" x="4594225" y="4930775"/>
          <p14:tracePt t="80841" x="4602163" y="4930775"/>
          <p14:tracePt t="80855" x="4602163" y="4940300"/>
          <p14:tracePt t="80878" x="4611688" y="4949825"/>
          <p14:tracePt t="80884" x="4621213" y="4949825"/>
          <p14:tracePt t="81265" x="4602163" y="4949825"/>
          <p14:tracePt t="81272" x="4584700" y="4949825"/>
          <p14:tracePt t="81285" x="4565650" y="4949825"/>
          <p14:tracePt t="81295" x="4548188" y="4949825"/>
          <p14:tracePt t="81311" x="4521200" y="4949825"/>
          <p14:tracePt t="81315" x="4502150" y="4949825"/>
          <p14:tracePt t="81328" x="4484688" y="4949825"/>
          <p14:tracePt t="81344" x="4456113" y="4949825"/>
          <p14:tracePt t="81360" x="4448175" y="4949825"/>
          <p14:tracePt t="81363" x="4429125" y="4959350"/>
          <p14:tracePt t="81378" x="4419600" y="4959350"/>
          <p14:tracePt t="81393" x="4411663" y="4959350"/>
          <p14:tracePt t="81410" x="4402138" y="4967288"/>
          <p14:tracePt t="81413" x="4392613" y="4967288"/>
          <p14:tracePt t="81433" x="4383088" y="4967288"/>
          <p14:tracePt t="81454" x="4392613" y="4967288"/>
          <p14:tracePt t="81462" x="4456113" y="4967288"/>
          <p14:tracePt t="81477" x="4767263" y="4967288"/>
          <p14:tracePt t="81494" x="5241925" y="5003800"/>
          <p14:tracePt t="81497" x="5487988" y="4976813"/>
          <p14:tracePt t="81512" x="5653088" y="4976813"/>
          <p14:tracePt t="81527" x="5799138" y="4976813"/>
          <p14:tracePt t="81544" x="5935663" y="4976813"/>
          <p14:tracePt t="81546" x="5981700" y="4967288"/>
          <p14:tracePt t="81561" x="6081713" y="4949825"/>
          <p14:tracePt t="81577" x="6118225" y="4940300"/>
          <p14:tracePt t="81594" x="6146800" y="4930775"/>
          <p14:tracePt t="81596" x="6183313" y="4922838"/>
          <p14:tracePt t="81611" x="6219825" y="4894263"/>
          <p14:tracePt t="81628" x="6237288" y="4894263"/>
          <p14:tracePt t="81631" x="6246813" y="4884738"/>
          <p14:tracePt t="81645" x="6273800" y="4876800"/>
          <p14:tracePt t="81660" x="6310313" y="4876800"/>
          <p14:tracePt t="81677" x="6346825" y="4876800"/>
          <p14:tracePt t="81679" x="6356350" y="4876800"/>
          <p14:tracePt t="81695" x="6383338" y="4876800"/>
          <p14:tracePt t="81711" x="6402388" y="4876800"/>
          <p14:tracePt t="81727" x="6410325" y="4876800"/>
          <p14:tracePt t="81730" x="6419850" y="4876800"/>
          <p14:tracePt t="81745" x="6429375" y="4876800"/>
          <p14:tracePt t="81761" x="6438900" y="4867275"/>
          <p14:tracePt t="81778" x="6446838" y="4848225"/>
          <p14:tracePt t="81780" x="6446838" y="4830763"/>
          <p14:tracePt t="82060" x="6475413" y="4511675"/>
          <p14:tracePt t="82067" x="6565900" y="4146550"/>
          <p14:tracePt t="82078" x="6594475" y="4000500"/>
          <p14:tracePt t="82082" x="6621463" y="3862388"/>
          <p14:tracePt t="82093" x="6721475" y="3662363"/>
          <p14:tracePt t="82096" x="6767513" y="3533775"/>
          <p14:tracePt t="82111" x="6850063" y="3333750"/>
          <p14:tracePt t="82127" x="6950075" y="3105150"/>
          <p14:tracePt t="82144" x="7069138" y="2903538"/>
          <p14:tracePt t="82146" x="7113588" y="2840038"/>
          <p14:tracePt t="82160" x="7259638" y="2657475"/>
          <p14:tracePt t="82178" x="7351713" y="2474913"/>
          <p14:tracePt t="82180" x="7424738" y="2374900"/>
          <p14:tracePt t="82195" x="7451725" y="2255838"/>
          <p14:tracePt t="82210" x="7497763" y="2182813"/>
          <p14:tracePt t="82227" x="7507288" y="2155825"/>
          <p14:tracePt t="82230" x="7516813" y="2136775"/>
          <p14:tracePt t="82244" x="7516813" y="2127250"/>
          <p14:tracePt t="82260" x="7516813" y="2109788"/>
          <p14:tracePt t="82277" x="7507288" y="2082800"/>
          <p14:tracePt t="82280" x="7497763" y="2063750"/>
          <p14:tracePt t="82293" x="7461250" y="2036763"/>
          <p14:tracePt t="82296" x="7443788" y="1990725"/>
          <p14:tracePt t="82310" x="7378700" y="1881188"/>
          <p14:tracePt t="82327" x="7288213" y="1752600"/>
          <p14:tracePt t="82329" x="7223125" y="1679575"/>
          <p14:tracePt t="82343" x="7169150" y="1635125"/>
          <p14:tracePt t="82360" x="7132638" y="1589088"/>
          <p14:tracePt t="82363" x="7113588" y="1579563"/>
          <p14:tracePt t="82377" x="7105650" y="1570038"/>
          <p14:tracePt t="82393" x="7096125" y="1562100"/>
          <p14:tracePt t="82412" x="7096125" y="1552575"/>
          <p14:tracePt t="82462" x="7105650" y="1552575"/>
          <p14:tracePt t="82469" x="7113588" y="1552575"/>
          <p14:tracePt t="82478" x="7123113" y="1552575"/>
          <p14:tracePt t="82493" x="7142163" y="1552575"/>
          <p14:tracePt t="82511" x="7169150" y="1552575"/>
          <p14:tracePt t="82529" x="7178675" y="1552575"/>
          <p14:tracePt t="82544" x="7186613" y="1562100"/>
          <p14:tracePt t="82561" x="7196138" y="1570038"/>
          <p14:tracePt t="82576" x="7205663" y="1579563"/>
          <p14:tracePt t="82594" x="7215188" y="1598613"/>
          <p14:tracePt t="82596" x="7223125" y="1606550"/>
          <p14:tracePt t="82611" x="7232650" y="1625600"/>
          <p14:tracePt t="82626" x="7242175" y="1652588"/>
          <p14:tracePt t="82643" x="7242175" y="1671638"/>
          <p14:tracePt t="82646" x="7251700" y="1679575"/>
          <p14:tracePt t="82661" x="7251700" y="1698625"/>
          <p14:tracePt t="82677" x="7251700" y="1708150"/>
          <p14:tracePt t="82695" x="7251700" y="1735138"/>
          <p14:tracePt t="82710" x="7251700" y="1744663"/>
          <p14:tracePt t="82727" x="7251700" y="1762125"/>
          <p14:tracePt t="82730" x="7251700" y="1781175"/>
          <p14:tracePt t="82744" x="7251700" y="1798638"/>
          <p14:tracePt t="82760" x="7242175" y="1808163"/>
          <p14:tracePt t="82777" x="7232650" y="1817688"/>
          <p14:tracePt t="82780" x="7223125" y="1825625"/>
          <p14:tracePt t="82796" x="7223125" y="1835150"/>
          <p14:tracePt t="82810" x="7196138" y="1844675"/>
          <p14:tracePt t="82827" x="7186613" y="1862138"/>
          <p14:tracePt t="82844" x="7159625" y="1871663"/>
          <p14:tracePt t="82860" x="7132638" y="1871663"/>
          <p14:tracePt t="82877" x="7105650" y="1881188"/>
          <p14:tracePt t="82893" x="7096125" y="1890713"/>
          <p14:tracePt t="82910" x="7077075" y="1890713"/>
          <p14:tracePt t="82913" x="7069138" y="1890713"/>
          <p14:tracePt t="82927" x="7059613" y="1890713"/>
          <p14:tracePt t="82930" x="7059613" y="1898650"/>
          <p14:tracePt t="82945" x="7050088" y="1898650"/>
          <p14:tracePt t="82960" x="7040563" y="1908175"/>
          <p14:tracePt t="82978" x="7032625" y="1908175"/>
          <p14:tracePt t="82993" x="7023100" y="1908175"/>
          <p14:tracePt t="83019" x="7013575" y="1908175"/>
          <p14:tracePt t="83047" x="7004050" y="1908175"/>
          <p14:tracePt t="83075" x="6996113" y="1908175"/>
          <p14:tracePt t="83166" x="7004050" y="1908175"/>
          <p14:tracePt t="83174" x="7023100" y="1908175"/>
          <p14:tracePt t="83181" x="7032625" y="1898650"/>
          <p14:tracePt t="83194" x="7040563" y="1898650"/>
          <p14:tracePt t="83196" x="7050088" y="1898650"/>
          <p14:tracePt t="83210" x="7069138" y="1890713"/>
          <p14:tracePt t="83212" x="7105650" y="1881188"/>
          <p14:tracePt t="83227" x="7150100" y="1881188"/>
          <p14:tracePt t="83230" x="7186613" y="1871663"/>
          <p14:tracePt t="83244" x="7251700" y="1862138"/>
          <p14:tracePt t="83260" x="7288213" y="1854200"/>
          <p14:tracePt t="83276" x="7324725" y="1854200"/>
          <p14:tracePt t="83279" x="7342188" y="1854200"/>
          <p14:tracePt t="83294" x="7351713" y="1844675"/>
          <p14:tracePt t="83311" x="7361238" y="1844675"/>
          <p14:tracePt t="83314" x="7370763" y="1844675"/>
          <p14:tracePt t="83327" x="7378700" y="1844675"/>
          <p14:tracePt t="83330" x="7388225" y="1844675"/>
          <p14:tracePt t="83350" x="7397750" y="1844675"/>
          <p14:tracePt t="83365" x="7407275" y="1844675"/>
          <p14:tracePt t="83377" x="7415213" y="1844675"/>
          <p14:tracePt t="83413" x="7424738" y="1844675"/>
          <p14:tracePt t="83441" x="7434263" y="1844675"/>
          <p14:tracePt t="83469" x="7443788" y="1844675"/>
          <p14:tracePt t="83491" x="7451725" y="1844675"/>
          <p14:tracePt t="83639" x="7451725" y="1854200"/>
          <p14:tracePt t="83653" x="7443788" y="1854200"/>
          <p14:tracePt t="83667" x="7443788" y="1862138"/>
          <p14:tracePt t="83681" x="7434263" y="1862138"/>
          <p14:tracePt t="83730" x="7424738" y="1871663"/>
          <p14:tracePt t="83752" x="7424738" y="1881188"/>
          <p14:tracePt t="83787" x="7415213" y="1890713"/>
          <p14:tracePt t="83809" x="7415213" y="1898650"/>
          <p14:tracePt t="83822" x="7407275" y="1908175"/>
          <p14:tracePt t="83844" x="7397750" y="1908175"/>
          <p14:tracePt t="83864" x="7397750" y="1917700"/>
          <p14:tracePt t="83878" x="7388225" y="1917700"/>
          <p14:tracePt t="84041" x="7388225" y="1927225"/>
          <p14:tracePt t="84083" x="7388225" y="1935163"/>
          <p14:tracePt t="84104" x="7378700" y="1935163"/>
          <p14:tracePt t="84153" x="7370763" y="1944688"/>
          <p14:tracePt t="84174" x="7361238" y="1944688"/>
          <p14:tracePt t="84181" x="7351713" y="1944688"/>
          <p14:tracePt t="84193" x="7342188" y="1944688"/>
          <p14:tracePt t="84196" x="7334250" y="1944688"/>
          <p14:tracePt t="84210" x="7305675" y="1944688"/>
          <p14:tracePt t="84226" x="7288213" y="1944688"/>
          <p14:tracePt t="84243" x="7251700" y="1944688"/>
          <p14:tracePt t="84246" x="7242175" y="1944688"/>
          <p14:tracePt t="84260" x="7205663" y="1944688"/>
          <p14:tracePt t="84276" x="7178675" y="1935163"/>
          <p14:tracePt t="84294" x="7113588" y="1927225"/>
          <p14:tracePt t="84309" x="7059613" y="1898650"/>
          <p14:tracePt t="84326" x="6977063" y="1871663"/>
          <p14:tracePt t="84330" x="6950075" y="1862138"/>
          <p14:tracePt t="84345" x="6831013" y="1825625"/>
          <p14:tracePt t="84360" x="6740525" y="1781175"/>
          <p14:tracePt t="84376" x="6648450" y="1762125"/>
          <p14:tracePt t="84379" x="6621463" y="1762125"/>
          <p14:tracePt t="84394" x="6584950" y="1752600"/>
          <p14:tracePt t="84409" x="6511925" y="1752600"/>
          <p14:tracePt t="84428" x="6429375" y="1752600"/>
          <p14:tracePt t="84443" x="6402388" y="1752600"/>
          <p14:tracePt t="84445" x="6365875" y="1752600"/>
          <p14:tracePt t="84459" x="6356350" y="1752600"/>
          <p14:tracePt t="84476" x="6329363" y="1752600"/>
          <p14:tracePt t="84492" x="6310313" y="1752600"/>
          <p14:tracePt t="84509" x="6300788" y="1752600"/>
          <p14:tracePt t="84526" x="6292850" y="1752600"/>
          <p14:tracePt t="84542" x="6283325" y="1752600"/>
          <p14:tracePt t="84576" x="6283325" y="1762125"/>
          <p14:tracePt t="84590" x="6283325" y="1771650"/>
          <p14:tracePt t="84604" x="6292850" y="1771650"/>
          <p14:tracePt t="84612" x="6310313" y="1781175"/>
          <p14:tracePt t="84627" x="6329363" y="1789113"/>
          <p14:tracePt t="84643" x="6346825" y="1798638"/>
          <p14:tracePt t="84646" x="6365875" y="1808163"/>
          <p14:tracePt t="84661" x="6383338" y="1817688"/>
          <p14:tracePt t="84676" x="6402388" y="1825625"/>
          <p14:tracePt t="84693" x="6410325" y="1825625"/>
          <p14:tracePt t="84710" x="6429375" y="1835150"/>
          <p14:tracePt t="84726" x="6438900" y="1835150"/>
          <p14:tracePt t="84743" x="6446838" y="1835150"/>
          <p14:tracePt t="84746" x="6456363" y="1844675"/>
          <p14:tracePt t="84761" x="6465888" y="1844675"/>
          <p14:tracePt t="84801" x="6475413" y="1844675"/>
          <p14:tracePt t="84914" x="6456363" y="1844675"/>
          <p14:tracePt t="84921" x="6446838" y="1844675"/>
          <p14:tracePt t="84929" x="6429375" y="1844675"/>
          <p14:tracePt t="84942" x="6410325" y="1835150"/>
          <p14:tracePt t="84944" x="6402388" y="1835150"/>
          <p14:tracePt t="84960" x="6373813" y="1825625"/>
          <p14:tracePt t="84976" x="6365875" y="1825625"/>
          <p14:tracePt t="84992" x="6337300" y="1808163"/>
          <p14:tracePt t="85009" x="6329363" y="1808163"/>
          <p14:tracePt t="85026" x="6310313" y="1798638"/>
          <p14:tracePt t="85055" x="6300788" y="1798638"/>
          <p14:tracePt t="85061" x="6292850" y="1789113"/>
          <p14:tracePt t="85133" x="6300788" y="1789113"/>
          <p14:tracePt t="85139" x="6319838" y="1789113"/>
          <p14:tracePt t="85146" x="6337300" y="1789113"/>
          <p14:tracePt t="85160" x="6392863" y="1817688"/>
          <p14:tracePt t="85176" x="6429375" y="1825625"/>
          <p14:tracePt t="85193" x="6456363" y="1835150"/>
          <p14:tracePt t="85211" x="6475413" y="1835150"/>
          <p14:tracePt t="85226" x="6492875" y="1844675"/>
          <p14:tracePt t="85245" x="6492875" y="1854200"/>
          <p14:tracePt t="85260" x="6502400" y="1854200"/>
          <p14:tracePt t="85280" x="6511925" y="1862138"/>
          <p14:tracePt t="85322" x="6502400" y="1862138"/>
          <p14:tracePt t="85336" x="6502400" y="1854200"/>
          <p14:tracePt t="85344" x="6483350" y="1844675"/>
          <p14:tracePt t="85359" x="6456363" y="1835150"/>
          <p14:tracePt t="85376" x="6419850" y="1825625"/>
          <p14:tracePt t="85379" x="6410325" y="1825625"/>
          <p14:tracePt t="85394" x="6383338" y="1825625"/>
          <p14:tracePt t="85409" x="6373813" y="1825625"/>
          <p14:tracePt t="85427" x="6356350" y="1817688"/>
          <p14:tracePt t="85443" x="6337300" y="1817688"/>
          <p14:tracePt t="85459" x="6319838" y="1817688"/>
          <p14:tracePt t="85477" x="6310313" y="1817688"/>
          <p14:tracePt t="85494" x="6300788" y="1817688"/>
          <p14:tracePt t="85509" x="6300788" y="1808163"/>
          <p14:tracePt t="85526" x="6292850" y="1808163"/>
          <p14:tracePt t="85542" x="6283325" y="1808163"/>
          <p14:tracePt t="85577" x="6273800" y="1808163"/>
          <p14:tracePt t="85675" x="6273800" y="1798638"/>
          <p14:tracePt t="85752" x="6283325" y="1798638"/>
          <p14:tracePt t="85774" x="6292850" y="1798638"/>
          <p14:tracePt t="85865" x="6283325" y="1798638"/>
          <p14:tracePt t="85887" x="6273800" y="1808163"/>
          <p14:tracePt t="85908" x="6273800" y="1817688"/>
          <p14:tracePt t="85929" x="6264275" y="1817688"/>
          <p14:tracePt t="85943" x="6256338" y="1817688"/>
          <p14:tracePt t="85964" x="6246813" y="1825625"/>
          <p14:tracePt t="85998" x="6246813" y="1835150"/>
          <p14:tracePt t="86126" x="6256338" y="1835150"/>
          <p14:tracePt t="86140" x="6264275" y="1835150"/>
          <p14:tracePt t="86168" x="6273800" y="1835150"/>
          <p14:tracePt t="86177" x="6283325" y="1835150"/>
          <p14:tracePt t="86189" x="6292850" y="1835150"/>
          <p14:tracePt t="86197" x="6300788" y="1835150"/>
          <p14:tracePt t="86210" x="6310313" y="1835150"/>
          <p14:tracePt t="86225" x="6319838" y="1835150"/>
          <p14:tracePt t="86243" x="6337300" y="1835150"/>
          <p14:tracePt t="86246" x="6346825" y="1835150"/>
          <p14:tracePt t="86261" x="6356350" y="1835150"/>
          <p14:tracePt t="86276" x="6365875" y="1835150"/>
          <p14:tracePt t="86293" x="6373813" y="1835150"/>
          <p14:tracePt t="86310" x="6383338" y="1835150"/>
          <p14:tracePt t="86325" x="6392863" y="1835150"/>
          <p14:tracePt t="86343" x="6402388" y="1835150"/>
          <p14:tracePt t="86345" x="6410325" y="1835150"/>
          <p14:tracePt t="86380" x="6419850" y="1835150"/>
          <p14:tracePt t="86421" x="6410325" y="1825625"/>
          <p14:tracePt t="86430" x="6392863" y="1825625"/>
          <p14:tracePt t="86443" x="6356350" y="1817688"/>
          <p14:tracePt t="86459" x="6283325" y="1808163"/>
          <p14:tracePt t="86475" x="6237288" y="1808163"/>
          <p14:tracePt t="86478" x="6227763" y="1808163"/>
          <p14:tracePt t="86494" x="6210300" y="1808163"/>
          <p14:tracePt t="86509" x="6191250" y="1808163"/>
          <p14:tracePt t="86525" x="6183313" y="1808163"/>
          <p14:tracePt t="86528" x="6173788" y="1808163"/>
          <p14:tracePt t="86544" x="6164263" y="1808163"/>
          <p14:tracePt t="86570" x="6200775" y="1808163"/>
          <p14:tracePt t="86577" x="6256338" y="1808163"/>
          <p14:tracePt t="86592" x="6483350" y="1825625"/>
          <p14:tracePt t="86609" x="6648450" y="1825625"/>
          <p14:tracePt t="86611" x="6694488" y="1825625"/>
          <p14:tracePt t="86626" x="6721475" y="1835150"/>
          <p14:tracePt t="86643" x="6731000" y="1835150"/>
          <p14:tracePt t="86659" x="6740525" y="1835150"/>
          <p14:tracePt t="86676" x="6748463" y="1835150"/>
          <p14:tracePt t="86697" x="6757988" y="1835150"/>
          <p14:tracePt t="86710" x="6757988" y="1844675"/>
          <p14:tracePt t="86726" x="6777038" y="1844675"/>
          <p14:tracePt t="86742" x="6804025" y="1854200"/>
          <p14:tracePt t="86760" x="6996113" y="1890713"/>
          <p14:tracePt t="86775" x="7232650" y="1927225"/>
          <p14:tracePt t="86793" x="7424738" y="1973263"/>
          <p14:tracePt t="86796" x="7461250" y="1981200"/>
          <p14:tracePt t="86810" x="7497763" y="1981200"/>
          <p14:tracePt t="86826" x="7507288" y="1981200"/>
          <p14:tracePt t="86843" x="7524750" y="1981200"/>
          <p14:tracePt t="86859" x="7543800" y="1981200"/>
          <p14:tracePt t="86901" x="7534275" y="1981200"/>
          <p14:tracePt t="86910" x="7524750" y="1981200"/>
          <p14:tracePt t="86917" x="7516813" y="1981200"/>
          <p14:tracePt t="86925" x="7497763" y="1973263"/>
          <p14:tracePt t="86943" x="7388225" y="1944688"/>
          <p14:tracePt t="86959" x="7288213" y="1908175"/>
          <p14:tracePt t="86976" x="7215188" y="1890713"/>
          <p14:tracePt t="86980" x="7186613" y="1881188"/>
          <p14:tracePt t="86994" x="7132638" y="1854200"/>
          <p14:tracePt t="87009" x="7077075" y="1835150"/>
          <p14:tracePt t="87026" x="7013575" y="1825625"/>
          <p14:tracePt t="87029" x="6986588" y="1817688"/>
          <p14:tracePt t="87043" x="6967538" y="1817688"/>
          <p14:tracePt t="87059" x="6931025" y="1817688"/>
          <p14:tracePt t="87075" x="6923088" y="1817688"/>
          <p14:tracePt t="87092" x="6894513" y="1817688"/>
          <p14:tracePt t="87108" x="6886575" y="1817688"/>
          <p14:tracePt t="87126" x="6867525" y="1817688"/>
          <p14:tracePt t="87162" x="6877050" y="1817688"/>
          <p14:tracePt t="87168" x="6894513" y="1817688"/>
          <p14:tracePt t="87177" x="6913563" y="1817688"/>
          <p14:tracePt t="87193" x="6996113" y="1817688"/>
          <p14:tracePt t="87209" x="7050088" y="1817688"/>
          <p14:tracePt t="87212" x="7069138" y="1817688"/>
          <p14:tracePt t="87226" x="7123113" y="1817688"/>
          <p14:tracePt t="87243" x="7142163" y="1817688"/>
          <p14:tracePt t="87247" x="7150100" y="1817688"/>
          <p14:tracePt t="87259" x="7169150" y="1817688"/>
          <p14:tracePt t="87261" x="7178675" y="1817688"/>
          <p14:tracePt t="87276" x="7196138" y="1817688"/>
          <p14:tracePt t="87296" x="7205663" y="1817688"/>
          <p14:tracePt t="87324" x="7215188" y="1817688"/>
          <p14:tracePt t="87337" x="7223125" y="1817688"/>
          <p14:tracePt t="87345" x="7232650" y="1825625"/>
          <p14:tracePt t="87359" x="7259638" y="1825625"/>
          <p14:tracePt t="87375" x="7259638" y="1835150"/>
          <p14:tracePt t="87392" x="7288213" y="1835150"/>
          <p14:tracePt t="87395" x="7296150" y="1835150"/>
          <p14:tracePt t="87409" x="7305675" y="1835150"/>
          <p14:tracePt t="87425" x="7334250" y="1835150"/>
          <p14:tracePt t="87443" x="7342188" y="1835150"/>
          <p14:tracePt t="87459" x="7361238" y="1835150"/>
          <p14:tracePt t="87475" x="7370763" y="1835150"/>
          <p14:tracePt t="87493" x="7388225" y="1835150"/>
          <p14:tracePt t="87563" x="7397750" y="1835150"/>
          <p14:tracePt t="87732" x="7397750" y="1825625"/>
          <p14:tracePt t="87746" x="7388225" y="1825625"/>
          <p14:tracePt t="87761" x="7378700" y="1817688"/>
          <p14:tracePt t="87775" x="7370763" y="1817688"/>
          <p14:tracePt t="87796" x="7351713" y="1808163"/>
          <p14:tracePt t="87810" x="7351713" y="1798638"/>
          <p14:tracePt t="87823" x="7342188" y="1798638"/>
          <p14:tracePt t="87838" x="7334250" y="1798638"/>
          <p14:tracePt t="87859" x="7334250" y="1789113"/>
          <p14:tracePt t="87887" x="7324725" y="1781175"/>
          <p14:tracePt t="87915" x="7315200" y="1781175"/>
          <p14:tracePt t="87930" x="7315200" y="1771650"/>
          <p14:tracePt t="87965" x="7305675" y="1771650"/>
          <p14:tracePt t="87972" x="7305675" y="1762125"/>
          <p14:tracePt t="88035" x="7296150" y="1752600"/>
          <p14:tracePt t="88155" x="7296150" y="1762125"/>
          <p14:tracePt t="88162" x="7296150" y="1771650"/>
          <p14:tracePt t="88176" x="7296150" y="1781175"/>
          <p14:tracePt t="88192" x="7315200" y="1789113"/>
          <p14:tracePt t="88208" x="7324725" y="1789113"/>
          <p14:tracePt t="88226" x="7324725" y="1808163"/>
          <p14:tracePt t="88242" x="7334250" y="1808163"/>
          <p14:tracePt t="88258" x="7334250" y="1817688"/>
          <p14:tracePt t="88261" x="7342188" y="1817688"/>
          <p14:tracePt t="88282" x="7342188" y="1825625"/>
          <p14:tracePt t="88296" x="7342188" y="1835150"/>
          <p14:tracePt t="88308" x="7351713" y="1835150"/>
          <p14:tracePt t="88311" x="7361238" y="1835150"/>
          <p14:tracePt t="88326" x="7370763" y="1835150"/>
          <p14:tracePt t="88341" x="7415213" y="1835150"/>
          <p14:tracePt t="88360" x="7534275" y="1798638"/>
          <p14:tracePt t="88376" x="7762875" y="1744663"/>
          <p14:tracePt t="88391" x="7926388" y="1716088"/>
          <p14:tracePt t="88394" x="8027988" y="1708150"/>
          <p14:tracePt t="88409" x="8118475" y="1708150"/>
          <p14:tracePt t="88425" x="8137525" y="1708150"/>
          <p14:tracePt t="88442" x="8154988" y="1708150"/>
          <p14:tracePt t="88459" x="8164513" y="1708150"/>
          <p14:tracePt t="88480" x="8174038" y="1708150"/>
          <p14:tracePt t="88500" x="8183563" y="1708150"/>
          <p14:tracePt t="88641" x="8183563" y="1716088"/>
          <p14:tracePt t="88740" x="8174038" y="1716088"/>
          <p14:tracePt t="88761" x="8164513" y="1716088"/>
          <p14:tracePt t="88768" x="8154988" y="1716088"/>
          <p14:tracePt t="88782" x="8154988" y="1725613"/>
          <p14:tracePt t="88792" x="8147050" y="1725613"/>
          <p14:tracePt t="88808" x="8118475" y="1725613"/>
          <p14:tracePt t="88811" x="8101013" y="1725613"/>
          <p14:tracePt t="88825" x="8045450" y="1725613"/>
          <p14:tracePt t="88841" x="7972425" y="1735138"/>
          <p14:tracePt t="88858" x="7935913" y="1735138"/>
          <p14:tracePt t="88861" x="7918450" y="1735138"/>
          <p14:tracePt t="88874" x="7899400" y="1735138"/>
          <p14:tracePt t="88892" x="7889875" y="1744663"/>
          <p14:tracePt t="88895" x="7881938" y="1744663"/>
          <p14:tracePt t="88909" x="7872413" y="1744663"/>
          <p14:tracePt t="88924" x="7862888" y="1744663"/>
          <p14:tracePt t="88942" x="7845425" y="1744663"/>
          <p14:tracePt t="88958" x="7835900" y="1744663"/>
          <p14:tracePt t="88994" x="7826375" y="1752600"/>
          <p14:tracePt t="89015" x="7816850" y="1752600"/>
          <p14:tracePt t="89050" x="7816850" y="1762125"/>
          <p14:tracePt t="89085" x="7826375" y="1762125"/>
          <p14:tracePt t="89093" x="7826375" y="1771650"/>
          <p14:tracePt t="89107" x="7826375" y="1781175"/>
          <p14:tracePt t="89113" x="7835900" y="1781175"/>
          <p14:tracePt t="89125" x="7845425" y="1781175"/>
          <p14:tracePt t="89127" x="7853363" y="1781175"/>
          <p14:tracePt t="89143" x="7881938" y="1781175"/>
          <p14:tracePt t="89158" x="7908925" y="1781175"/>
          <p14:tracePt t="89174" x="7954963" y="1781175"/>
          <p14:tracePt t="89177" x="7962900" y="1781175"/>
          <p14:tracePt t="89192" x="8008938" y="1781175"/>
          <p14:tracePt t="89208" x="8045450" y="1781175"/>
          <p14:tracePt t="89226" x="8072438" y="1781175"/>
          <p14:tracePt t="89241" x="8081963" y="1781175"/>
          <p14:tracePt t="89258" x="8091488" y="1781175"/>
          <p14:tracePt t="89276" x="8101013" y="1781175"/>
          <p14:tracePt t="89292" x="8118475" y="1781175"/>
          <p14:tracePt t="89308" x="8128000" y="1781175"/>
          <p14:tracePt t="89345" x="8137525" y="1781175"/>
          <p14:tracePt t="89373" x="8147050" y="1781175"/>
          <p14:tracePt t="89408" x="8154988" y="1781175"/>
          <p14:tracePt t="89437" x="8164513" y="1781175"/>
          <p14:tracePt t="89528" x="8174038" y="1781175"/>
          <p14:tracePt t="89557" x="8183563" y="1781175"/>
          <p14:tracePt t="89585" x="8191500" y="1781175"/>
          <p14:tracePt t="89593" x="8201025" y="1781175"/>
          <p14:tracePt t="89620" x="8210550" y="1781175"/>
          <p14:tracePt t="89656" x="8220075" y="1781175"/>
          <p14:tracePt t="89684" x="8228013" y="1781175"/>
          <p14:tracePt t="89930" x="8220075" y="1781175"/>
          <p14:tracePt t="89952" x="8210550" y="1781175"/>
          <p14:tracePt t="89960" x="8191500" y="1781175"/>
          <p14:tracePt t="89973" x="8174038" y="1781175"/>
          <p14:tracePt t="89980" x="8154988" y="1771650"/>
          <p14:tracePt t="89991" x="8128000" y="1752600"/>
          <p14:tracePt t="89993" x="8101013" y="1752600"/>
          <p14:tracePt t="90009" x="8064500" y="1744663"/>
          <p14:tracePt t="90024" x="7999413" y="1744663"/>
          <p14:tracePt t="90042" x="7981950" y="1744663"/>
          <p14:tracePt t="90045" x="7962900" y="1744663"/>
          <p14:tracePt t="90058" x="7945438" y="1744663"/>
          <p14:tracePt t="90075" x="7926388" y="1744663"/>
          <p14:tracePt t="90093" x="7918450" y="1744663"/>
          <p14:tracePt t="90109" x="7908925" y="1744663"/>
          <p14:tracePt t="90124" x="7899400" y="1744663"/>
          <p14:tracePt t="90142" x="7881938" y="1744663"/>
          <p14:tracePt t="90158" x="7872413" y="1744663"/>
          <p14:tracePt t="90184" x="7862888" y="1744663"/>
          <p14:tracePt t="90192" x="7853363" y="1744663"/>
          <p14:tracePt t="90233" x="7845425" y="1744663"/>
          <p14:tracePt t="90664" x="7808913" y="1744663"/>
          <p14:tracePt t="90672" x="7780338" y="1725613"/>
          <p14:tracePt t="90678" x="7735888" y="1725613"/>
          <p14:tracePt t="90691" x="7662863" y="1716088"/>
          <p14:tracePt t="90707" x="7616825" y="1708150"/>
          <p14:tracePt t="90724" x="7580313" y="1708150"/>
          <p14:tracePt t="90727" x="7561263" y="1708150"/>
          <p14:tracePt t="90742" x="7553325" y="1708150"/>
          <p14:tracePt t="90757" x="7534275" y="1708150"/>
          <p14:tracePt t="90774" x="7524750" y="1708150"/>
          <p14:tracePt t="90791" x="7516813" y="1708150"/>
          <p14:tracePt t="90807" x="7507288" y="1708150"/>
          <p14:tracePt t="90825" x="7497763" y="1708150"/>
          <p14:tracePt t="90895" x="7488238" y="1708150"/>
          <p14:tracePt t="90917" x="7480300" y="1708150"/>
          <p14:tracePt t="90959" x="7470775" y="1708150"/>
          <p14:tracePt t="90981" x="7461250" y="1708150"/>
          <p14:tracePt t="91002" x="7451725" y="1708150"/>
          <p14:tracePt t="91015" x="7434263" y="1708150"/>
          <p14:tracePt t="91022" x="7415213" y="1708150"/>
          <p14:tracePt t="91030" x="7407275" y="1708150"/>
          <p14:tracePt t="91041" x="7388225" y="1708150"/>
          <p14:tracePt t="91043" x="7361238" y="1708150"/>
          <p14:tracePt t="91060" x="7334250" y="1708150"/>
          <p14:tracePt t="91075" x="7305675" y="1708150"/>
          <p14:tracePt t="91092" x="7288213" y="1698625"/>
          <p14:tracePt t="91094" x="7278688" y="1698625"/>
          <p14:tracePt t="91107" x="7259638" y="1698625"/>
          <p14:tracePt t="91124" x="7251700" y="1698625"/>
          <p14:tracePt t="91142" x="7232650" y="1689100"/>
          <p14:tracePt t="91177" x="7223125" y="1689100"/>
          <p14:tracePt t="91213" x="7232650" y="1689100"/>
          <p14:tracePt t="91227" x="7242175" y="1698625"/>
          <p14:tracePt t="91234" x="7251700" y="1698625"/>
          <p14:tracePt t="91243" x="7259638" y="1698625"/>
          <p14:tracePt t="91257" x="7269163" y="1708150"/>
          <p14:tracePt t="91274" x="7278688" y="1708150"/>
          <p14:tracePt t="91277" x="7278688" y="1716088"/>
          <p14:tracePt t="91318" x="7288213" y="1725613"/>
          <p14:tracePt t="91339" x="7288213" y="1735138"/>
          <p14:tracePt t="91346" x="7296150" y="1735138"/>
          <p14:tracePt t="91368" x="7305675" y="1744663"/>
          <p14:tracePt t="91481" x="7324725" y="1744663"/>
          <p14:tracePt t="91494" x="7342188" y="1744663"/>
          <p14:tracePt t="91501" x="7351713" y="1744663"/>
          <p14:tracePt t="91508" x="7361238" y="1752600"/>
          <p14:tracePt t="91524" x="7370763" y="1752600"/>
          <p14:tracePt t="91540" x="7397750" y="1762125"/>
          <p14:tracePt t="91543" x="7407275" y="1762125"/>
          <p14:tracePt t="91559" x="7424738" y="1762125"/>
          <p14:tracePt t="91574" x="7434263" y="1762125"/>
          <p14:tracePt t="91591" x="7451725" y="1771650"/>
          <p14:tracePt t="91608" x="7470775" y="1771650"/>
          <p14:tracePt t="91624" x="7480300" y="1771650"/>
          <p14:tracePt t="91641" x="7488238" y="1771650"/>
          <p14:tracePt t="91658" x="7497763" y="1771650"/>
          <p14:tracePt t="91674" x="7524750" y="1771650"/>
          <p14:tracePt t="91692" x="7543800" y="1771650"/>
          <p14:tracePt t="91707" x="7589838" y="1771650"/>
          <p14:tracePt t="91724" x="7616825" y="1762125"/>
          <p14:tracePt t="91727" x="7634288" y="1762125"/>
          <p14:tracePt t="91741" x="7670800" y="1762125"/>
          <p14:tracePt t="91757" x="7707313" y="1752600"/>
          <p14:tracePt t="91774" x="7743825" y="1744663"/>
          <p14:tracePt t="91776" x="7762875" y="1744663"/>
          <p14:tracePt t="91792" x="7772400" y="1735138"/>
          <p14:tracePt t="91807" x="7780338" y="1735138"/>
          <p14:tracePt t="91824" x="7799388" y="1725613"/>
          <p14:tracePt t="91827" x="7808913" y="1725613"/>
          <p14:tracePt t="91847" x="7816850" y="1725613"/>
          <p14:tracePt t="91857" x="7826375" y="1725613"/>
          <p14:tracePt t="91874" x="7835900" y="1725613"/>
          <p14:tracePt t="91904" x="7845425" y="1725613"/>
          <p14:tracePt t="91910" x="7853363" y="1725613"/>
          <p14:tracePt t="91960" x="7862888" y="1725613"/>
          <p14:tracePt t="91981" x="7872413" y="1725613"/>
          <p14:tracePt t="92009" x="7881938" y="1725613"/>
          <p14:tracePt t="92015" x="7881938" y="1716088"/>
          <p14:tracePt t="92024" x="7899400" y="1716088"/>
          <p14:tracePt t="92042" x="7908925" y="1716088"/>
          <p14:tracePt t="92043" x="7918450" y="1716088"/>
          <p14:tracePt t="92058" x="7935913" y="1716088"/>
          <p14:tracePt t="92074" x="7954963" y="1716088"/>
          <p14:tracePt t="92090" x="7962900" y="1716088"/>
          <p14:tracePt t="92094" x="7981950" y="1716088"/>
          <p14:tracePt t="92108" x="7999413" y="1716088"/>
          <p14:tracePt t="92124" x="8008938" y="1716088"/>
          <p14:tracePt t="92140" x="8027988" y="1716088"/>
          <p14:tracePt t="92158" x="8035925" y="1716088"/>
          <p14:tracePt t="92173" x="8045450" y="1716088"/>
          <p14:tracePt t="92199" x="8054975" y="1716088"/>
          <p14:tracePt t="92283" x="8045450" y="1716088"/>
          <p14:tracePt t="92291" x="8027988" y="1716088"/>
          <p14:tracePt t="92297" x="8008938" y="1716088"/>
          <p14:tracePt t="92307" x="7999413" y="1716088"/>
          <p14:tracePt t="92324" x="7954963" y="1716088"/>
          <p14:tracePt t="92327" x="7926388" y="1716088"/>
          <p14:tracePt t="92341" x="7853363" y="1716088"/>
          <p14:tracePt t="92357" x="7789863" y="1716088"/>
          <p14:tracePt t="92374" x="7762875" y="1716088"/>
          <p14:tracePt t="92376" x="7726363" y="1716088"/>
          <p14:tracePt t="92391" x="7707313" y="1716088"/>
          <p14:tracePt t="92407" x="7680325" y="1716088"/>
          <p14:tracePt t="92425" x="7662863" y="1716088"/>
          <p14:tracePt t="92440" x="7653338" y="1716088"/>
          <p14:tracePt t="92457" x="7643813" y="1716088"/>
          <p14:tracePt t="92460" x="7634288" y="1716088"/>
          <p14:tracePt t="92475" x="7616825" y="1716088"/>
          <p14:tracePt t="92490" x="7589838" y="1716088"/>
          <p14:tracePt t="92507" x="7570788" y="1716088"/>
          <p14:tracePt t="92510" x="7561263" y="1716088"/>
          <p14:tracePt t="92524" x="7534275" y="1725613"/>
          <p14:tracePt t="92540" x="7507288" y="1725613"/>
          <p14:tracePt t="92557" x="7488238" y="1725613"/>
          <p14:tracePt t="92559" x="7480300" y="1735138"/>
          <p14:tracePt t="92574" x="7443788" y="1744663"/>
          <p14:tracePt t="92590" x="7378700" y="1762125"/>
          <p14:tracePt t="92593" x="7342188" y="1781175"/>
          <p14:tracePt t="92608" x="7251700" y="1825625"/>
          <p14:tracePt t="92623" x="7105650" y="1890713"/>
          <p14:tracePt t="92641" x="6996113" y="1944688"/>
          <p14:tracePt t="92644" x="6950075" y="1973263"/>
          <p14:tracePt t="92657" x="6858000" y="2054225"/>
          <p14:tracePt t="92673" x="6748463" y="2173288"/>
          <p14:tracePt t="92691" x="6648450" y="2282825"/>
          <p14:tracePt t="92693" x="6611938" y="2338388"/>
          <p14:tracePt t="92706" x="6548438" y="2401888"/>
          <p14:tracePt t="92708" x="6392863" y="2584450"/>
          <p14:tracePt t="92723" x="5981700" y="3224213"/>
          <p14:tracePt t="92741" x="5607050" y="3935413"/>
          <p14:tracePt t="92757" x="5324475" y="4410075"/>
          <p14:tracePt t="92773" x="5151438" y="4721225"/>
          <p14:tracePt t="92791" x="4940300" y="4959350"/>
          <p14:tracePt t="92807" x="4813300" y="5032375"/>
          <p14:tracePt t="92823" x="4711700" y="5049838"/>
          <p14:tracePt t="92826" x="4667250" y="5049838"/>
          <p14:tracePt t="92842" x="4611688" y="5049838"/>
          <p14:tracePt t="92857" x="4565650" y="5032375"/>
          <p14:tracePt t="92873" x="4538663" y="5022850"/>
          <p14:tracePt t="92876" x="4529138" y="5022850"/>
          <p14:tracePt t="92891" x="4511675" y="5013325"/>
          <p14:tracePt t="92908" x="4502150" y="5013325"/>
          <p14:tracePt t="92911" x="4484688" y="5013325"/>
          <p14:tracePt t="92925" x="4456113" y="4995863"/>
          <p14:tracePt t="92940" x="4429125" y="4976813"/>
          <p14:tracePt t="92956" x="4375150" y="4967288"/>
          <p14:tracePt t="92960" x="4356100" y="4959350"/>
          <p14:tracePt t="92974" x="4319588" y="4930775"/>
          <p14:tracePt t="92990" x="4302125" y="4930775"/>
          <p14:tracePt t="93006" x="4283075" y="4922838"/>
          <p14:tracePt t="93009" x="4273550" y="4922838"/>
          <p14:tracePt t="93024" x="4265613" y="4903788"/>
          <p14:tracePt t="93040" x="4246563" y="4903788"/>
          <p14:tracePt t="93059" x="4237038" y="4903788"/>
          <p14:tracePt t="93073" x="4229100" y="4894263"/>
          <p14:tracePt t="93091" x="4219575" y="4894263"/>
          <p14:tracePt t="93094" x="4219575" y="4884738"/>
          <p14:tracePt t="93136" x="4210050" y="4884738"/>
          <p14:tracePt t="93178" x="4210050" y="4876800"/>
          <p14:tracePt t="93185" x="4219575" y="4876800"/>
          <p14:tracePt t="93193" x="4256088" y="4867275"/>
          <p14:tracePt t="93207" x="4438650" y="4840288"/>
          <p14:tracePt t="93223" x="4694238" y="4811713"/>
          <p14:tracePt t="93240" x="4867275" y="4757738"/>
          <p14:tracePt t="93242" x="4903788" y="4757738"/>
          <p14:tracePt t="93257" x="4922838" y="4757738"/>
          <p14:tracePt t="93273" x="4940300" y="4748213"/>
          <p14:tracePt t="93277" x="4949825" y="4748213"/>
          <p14:tracePt t="93291" x="4959350" y="4748213"/>
          <p14:tracePt t="93340" x="4949825" y="4748213"/>
          <p14:tracePt t="93347" x="4940300" y="4748213"/>
          <p14:tracePt t="93356" x="4913313" y="4748213"/>
          <p14:tracePt t="93374" x="4784725" y="4730750"/>
          <p14:tracePt t="93377" x="4703763" y="4702175"/>
          <p14:tracePt t="93391" x="4548188" y="4648200"/>
          <p14:tracePt t="93406" x="4475163" y="4629150"/>
          <p14:tracePt t="93423" x="4419600" y="4611688"/>
          <p14:tracePt t="93425" x="4402138" y="4611688"/>
          <p14:tracePt t="93440" x="4383088" y="4611688"/>
          <p14:tracePt t="93456" x="4365625" y="4621213"/>
          <p14:tracePt t="93474" x="4346575" y="4621213"/>
          <p14:tracePt t="93490" x="4338638" y="4621213"/>
          <p14:tracePt t="93509" x="4329113" y="4621213"/>
          <p14:tracePt t="93532" x="4319588" y="4621213"/>
          <p14:tracePt t="93545" x="4310063" y="4621213"/>
          <p14:tracePt t="93559" x="4302125" y="4621213"/>
          <p14:tracePt t="93575" x="4292600" y="4621213"/>
          <p14:tracePt t="93594" x="4283075" y="4621213"/>
          <p14:tracePt t="93606" x="4273550" y="4621213"/>
          <p14:tracePt t="93623" x="4273550" y="4629150"/>
          <p14:tracePt t="93672" x="4273550" y="4638675"/>
          <p14:tracePt t="93707" x="4283075" y="4638675"/>
          <p14:tracePt t="93713" x="4292600" y="4648200"/>
          <p14:tracePt t="93723" x="4302125" y="4648200"/>
          <p14:tracePt t="93740" x="4310063" y="4657725"/>
          <p14:tracePt t="93743" x="4319588" y="4665663"/>
          <p14:tracePt t="93757" x="4329113" y="4665663"/>
          <p14:tracePt t="93773" x="4338638" y="4675188"/>
          <p14:tracePt t="93790" x="4346575" y="4684713"/>
          <p14:tracePt t="93807" x="4356100" y="4684713"/>
          <p14:tracePt t="93855" x="4356100" y="4694238"/>
          <p14:tracePt t="93869" x="4346575" y="4694238"/>
          <p14:tracePt t="93877" x="4329113" y="4694238"/>
          <p14:tracePt t="93891" x="4319588" y="4694238"/>
          <p14:tracePt t="93907" x="4246563" y="4694238"/>
          <p14:tracePt t="93923" x="4192588" y="4694238"/>
          <p14:tracePt t="93940" x="4100513" y="4694238"/>
          <p14:tracePt t="93956" x="4083050" y="4694238"/>
          <p14:tracePt t="93975" x="4064000" y="4694238"/>
          <p14:tracePt t="93990" x="4054475" y="4694238"/>
          <p14:tracePt t="94006" x="4044950" y="4694238"/>
          <p14:tracePt t="94024" x="4037013" y="4694238"/>
          <p14:tracePt t="94040" x="4064000" y="4694238"/>
          <p14:tracePt t="94057" x="4273550" y="4702175"/>
          <p14:tracePt t="94060" x="4419600" y="4721225"/>
          <p14:tracePt t="94074" x="4703763" y="4767263"/>
          <p14:tracePt t="94090" x="4803775" y="4784725"/>
          <p14:tracePt t="94107" x="4821238" y="4794250"/>
          <p14:tracePt t="94109" x="4830763" y="4794250"/>
          <p14:tracePt t="94165" x="4830763" y="4803775"/>
          <p14:tracePt t="94206" x="4821238" y="4803775"/>
          <p14:tracePt t="94213" x="4813300" y="4803775"/>
          <p14:tracePt t="94223" x="4776788" y="4803775"/>
          <p14:tracePt t="94240" x="4721225" y="4803775"/>
          <p14:tracePt t="94243" x="4684713" y="4803775"/>
          <p14:tracePt t="94258" x="4630738" y="4803775"/>
          <p14:tracePt t="94274" x="4602163" y="4803775"/>
          <p14:tracePt t="94290" x="4565650" y="4803775"/>
          <p14:tracePt t="94292" x="4557713" y="4803775"/>
          <p14:tracePt t="94307" x="4548188" y="4803775"/>
          <p14:tracePt t="94324" x="4529138" y="4803775"/>
          <p14:tracePt t="94341" x="4521200" y="4803775"/>
          <p14:tracePt t="94362" x="4511675" y="4803775"/>
          <p14:tracePt t="94404" x="4502150" y="4803775"/>
          <p14:tracePt t="94426" x="4492625" y="4803775"/>
          <p14:tracePt t="94446" x="4484688" y="4794250"/>
          <p14:tracePt t="94467" x="4475163" y="4794250"/>
          <p14:tracePt t="94496" x="4465638" y="4784725"/>
          <p14:tracePt t="94503" x="4448175" y="4784725"/>
          <p14:tracePt t="94510" x="4438650" y="4784725"/>
          <p14:tracePt t="94524" x="4419600" y="4775200"/>
          <p14:tracePt t="94540" x="4402138" y="4775200"/>
          <p14:tracePt t="94556" x="4375150" y="4775200"/>
          <p14:tracePt t="94573" x="4356100" y="4775200"/>
          <p14:tracePt t="94589" x="4346575" y="4775200"/>
          <p14:tracePt t="94606" x="4338638" y="4775200"/>
          <p14:tracePt t="94609" x="4329113" y="4775200"/>
          <p14:tracePt t="94658" x="4346575" y="4775200"/>
          <p14:tracePt t="94665" x="4365625" y="4767263"/>
          <p14:tracePt t="94674" x="4411663" y="4767263"/>
          <p14:tracePt t="94689" x="4456113" y="4738688"/>
          <p14:tracePt t="94708" x="4521200" y="4730750"/>
          <p14:tracePt t="94723" x="4557713" y="4721225"/>
          <p14:tracePt t="94739" x="4584700" y="4721225"/>
          <p14:tracePt t="94742" x="4611688" y="4721225"/>
          <p14:tracePt t="94758" x="4721225" y="4721225"/>
          <p14:tracePt t="94773" x="5589588" y="4538663"/>
          <p14:tracePt t="94789" x="6329363" y="4446588"/>
          <p14:tracePt t="94792" x="6529388" y="4429125"/>
          <p14:tracePt t="94807" x="7032625" y="4538663"/>
          <p14:tracePt t="94823" x="7378700" y="4565650"/>
          <p14:tracePt t="94839" x="7597775" y="4592638"/>
          <p14:tracePt t="94842" x="7716838" y="4565650"/>
          <p14:tracePt t="94857" x="7789863" y="4548188"/>
          <p14:tracePt t="94859" x="7835900" y="4538663"/>
          <p14:tracePt t="94873" x="7853363" y="4538663"/>
          <p14:tracePt t="94891" x="7853363" y="4548188"/>
          <p14:tracePt t="94906" x="7853363" y="4556125"/>
          <p14:tracePt t="94954" x="7845425" y="4556125"/>
          <p14:tracePt t="94976" x="7835900" y="4565650"/>
          <p14:tracePt t="95010" x="7826375" y="4565650"/>
          <p14:tracePt t="95017" x="7816850" y="4565650"/>
          <p14:tracePt t="95032" x="7799388" y="4565650"/>
          <p14:tracePt t="95039" x="7772400" y="4565650"/>
          <p14:tracePt t="95056" x="7643813" y="4565650"/>
          <p14:tracePt t="95074" x="7186613" y="4565650"/>
          <p14:tracePt t="95089" x="6675438" y="4584700"/>
          <p14:tracePt t="95106" x="6319838" y="4602163"/>
          <p14:tracePt t="95109" x="6191250" y="4602163"/>
          <p14:tracePt t="95125" x="5854700" y="4675188"/>
          <p14:tracePt t="95139" x="5580063" y="4694238"/>
          <p14:tracePt t="95157" x="5324475" y="4665663"/>
          <p14:tracePt t="95159" x="5224463" y="4638675"/>
          <p14:tracePt t="95173" x="5141913" y="4621213"/>
          <p14:tracePt t="95175" x="5105400" y="4602163"/>
          <p14:tracePt t="95189" x="5041900" y="4602163"/>
          <p14:tracePt t="95206" x="5022850" y="4602163"/>
          <p14:tracePt t="95209" x="5013325" y="4602163"/>
          <p14:tracePt t="95224" x="5005388" y="4611688"/>
          <p14:tracePt t="95239" x="4995863" y="4621213"/>
          <p14:tracePt t="95278" x="4986338" y="4621213"/>
          <p14:tracePt t="95293" x="4976813" y="4629150"/>
          <p14:tracePt t="95328" x="4968875" y="4629150"/>
          <p14:tracePt t="95370" x="5032375" y="4621213"/>
          <p14:tracePt t="95377" x="5268913" y="4584700"/>
          <p14:tracePt t="95389" x="5735638" y="4511675"/>
          <p14:tracePt t="95392" x="6183313" y="4492625"/>
          <p14:tracePt t="95406" x="6611938" y="4538663"/>
          <p14:tracePt t="95423" x="7113588" y="4602163"/>
          <p14:tracePt t="95426" x="7351713" y="4621213"/>
          <p14:tracePt t="95440" x="7643813" y="4665663"/>
          <p14:tracePt t="95456" x="7954963" y="4711700"/>
          <p14:tracePt t="95473" x="8164513" y="4738688"/>
          <p14:tracePt t="95476" x="8256588" y="4730750"/>
          <p14:tracePt t="95491" x="8320088" y="4721225"/>
          <p14:tracePt t="95506" x="8347075" y="4721225"/>
          <p14:tracePt t="95523" x="8356600" y="4721225"/>
          <p14:tracePt t="95525" x="8356600" y="4730750"/>
          <p14:tracePt t="95546" x="8356600" y="4738688"/>
          <p14:tracePt t="95659" x="8347075" y="4738688"/>
          <p14:tracePt t="95694" x="8337550" y="4738688"/>
          <p14:tracePt t="95723" x="8329613" y="4738688"/>
          <p14:tracePt t="95737" x="8310563" y="4738688"/>
          <p14:tracePt t="95743" x="8301038" y="4738688"/>
          <p14:tracePt t="95756" x="8293100" y="4738688"/>
          <p14:tracePt t="95758" x="8283575" y="4738688"/>
          <p14:tracePt t="95773" x="8256588" y="4738688"/>
          <p14:tracePt t="95789" x="8210550" y="4738688"/>
          <p14:tracePt t="95792" x="8137525" y="4738688"/>
          <p14:tracePt t="95807" x="7954963" y="4738688"/>
          <p14:tracePt t="95823" x="7534275" y="4775200"/>
          <p14:tracePt t="95839" x="7032625" y="4775200"/>
          <p14:tracePt t="95842" x="6867525" y="4803775"/>
          <p14:tracePt t="95857" x="6446838" y="4803775"/>
          <p14:tracePt t="95873" x="6227763" y="4803775"/>
          <p14:tracePt t="95888" x="5954713" y="4803775"/>
          <p14:tracePt t="95890" x="5772150" y="4803775"/>
          <p14:tracePt t="95906" x="5553075" y="4821238"/>
          <p14:tracePt t="95924" x="5314950" y="4848225"/>
          <p14:tracePt t="95927" x="5178425" y="4894263"/>
          <p14:tracePt t="95940" x="5032375" y="4884738"/>
          <p14:tracePt t="95955" x="4932363" y="4876800"/>
          <p14:tracePt t="95958" x="4895850" y="4867275"/>
          <p14:tracePt t="95973" x="4803775" y="4840288"/>
          <p14:tracePt t="95990" x="4767263" y="4840288"/>
          <p14:tracePt t="96005" x="4757738" y="4840288"/>
          <p14:tracePt t="96022" x="4748213" y="4840288"/>
          <p14:tracePt t="96039" x="4740275" y="4840288"/>
          <p14:tracePt t="96117" x="4740275" y="4848225"/>
          <p14:tracePt t="96230" x="4767263" y="4840288"/>
          <p14:tracePt t="96237" x="4995863" y="4738688"/>
          <p14:tracePt t="96243" x="5487988" y="4538663"/>
          <p14:tracePt t="96256" x="5918200" y="4346575"/>
          <p14:tracePt t="96259" x="6337300" y="4183063"/>
          <p14:tracePt t="96273" x="7580313" y="3706813"/>
          <p14:tracePt t="96289" x="8228013" y="3506788"/>
          <p14:tracePt t="96306" x="8466138" y="3487738"/>
          <p14:tracePt t="96308" x="8475663" y="3487738"/>
          <p14:tracePt t="96378" x="8466138" y="3497263"/>
          <p14:tracePt t="96385" x="8447088" y="3506788"/>
          <p14:tracePt t="96392" x="8429625" y="3516313"/>
          <p14:tracePt t="96406" x="8329613" y="3552825"/>
          <p14:tracePt t="96422" x="8237538" y="3597275"/>
          <p14:tracePt t="96439" x="8054975" y="3689350"/>
          <p14:tracePt t="96442" x="8008938" y="3706813"/>
          <p14:tracePt t="96456" x="7954963" y="3725863"/>
          <p14:tracePt t="96472" x="7918450" y="3725863"/>
          <p14:tracePt t="96490" x="7862888" y="3752850"/>
          <p14:tracePt t="96505" x="7845425" y="3779838"/>
          <p14:tracePt t="96523" x="7789863" y="3844925"/>
          <p14:tracePt t="96525" x="7780338" y="3852863"/>
          <p14:tracePt t="96540" x="7762875" y="3889375"/>
          <p14:tracePt t="96555" x="7726363" y="3954463"/>
          <p14:tracePt t="96573" x="7707313" y="4008438"/>
          <p14:tracePt t="96576" x="7689850" y="4044950"/>
          <p14:tracePt t="96589" x="7670800" y="4100513"/>
          <p14:tracePt t="96606" x="7653338" y="4137025"/>
          <p14:tracePt t="96622" x="7643813" y="4173538"/>
          <p14:tracePt t="96625" x="7634288" y="4183063"/>
          <p14:tracePt t="96639" x="7616825" y="4210050"/>
          <p14:tracePt t="96655" x="7597775" y="4246563"/>
          <p14:tracePt t="96674" x="7589838" y="4292600"/>
          <p14:tracePt t="96690" x="7589838" y="4310063"/>
          <p14:tracePt t="96705" x="7580313" y="4319588"/>
          <p14:tracePt t="96723" x="7580313" y="4329113"/>
          <p14:tracePt t="98174" x="7553325" y="4356100"/>
          <p14:tracePt t="98182" x="7497763" y="4402138"/>
          <p14:tracePt t="98190" x="7451725" y="4438650"/>
          <p14:tracePt t="98206" x="7324725" y="4602163"/>
          <p14:tracePt t="98223" x="7232650" y="4757738"/>
          <p14:tracePt t="98225" x="7169150" y="4821238"/>
          <p14:tracePt t="98239" x="7023100" y="5040313"/>
          <p14:tracePt t="98256" x="6894513" y="5222875"/>
          <p14:tracePt t="98259" x="6850063" y="5332413"/>
          <p14:tracePt t="98273" x="6757988" y="5497513"/>
          <p14:tracePt t="98289" x="6721475" y="5624513"/>
          <p14:tracePt t="98306" x="6684963" y="5670550"/>
          <p14:tracePt t="98309" x="6667500" y="5689600"/>
          <p14:tracePt t="98324" x="6657975" y="5707063"/>
          <p14:tracePt t="98339" x="6657975" y="5716588"/>
          <p14:tracePt t="98355" x="6657975" y="5726113"/>
          <p14:tracePt t="98393" x="6657975" y="5734050"/>
          <p14:tracePt t="98414" x="6648450" y="5743575"/>
          <p14:tracePt t="98449" x="6648450" y="5734050"/>
          <p14:tracePt t="98463" x="6657975" y="5726113"/>
          <p14:tracePt t="98477" x="6667500" y="5726113"/>
          <p14:tracePt t="98488" x="6667500" y="5716588"/>
          <p14:tracePt t="98506" x="6675438" y="5680075"/>
          <p14:tracePt t="98522" x="6684963" y="5653088"/>
          <p14:tracePt t="98539" x="6684963" y="5624513"/>
          <p14:tracePt t="98542" x="6694488" y="5607050"/>
          <p14:tracePt t="98556" x="6704013" y="5551488"/>
          <p14:tracePt t="98572" x="6704013" y="5461000"/>
          <p14:tracePt t="98588" x="6704013" y="5378450"/>
          <p14:tracePt t="98591" x="6704013" y="5341938"/>
          <p14:tracePt t="98606" x="6704013" y="5324475"/>
          <p14:tracePt t="98608" x="6704013" y="5295900"/>
          <p14:tracePt t="98621" x="6704013" y="5287963"/>
          <p14:tracePt t="98638" x="6694488" y="5251450"/>
          <p14:tracePt t="98641" x="6694488" y="5232400"/>
          <p14:tracePt t="98655" x="6675438" y="5205413"/>
          <p14:tracePt t="98671" x="6648450" y="5178425"/>
          <p14:tracePt t="98690" x="6402388" y="5113338"/>
          <p14:tracePt t="98705" x="6110288" y="5122863"/>
          <p14:tracePt t="98721" x="5891213" y="5168900"/>
          <p14:tracePt t="98724" x="5808663" y="5186363"/>
          <p14:tracePt t="98739" x="5561013" y="5278438"/>
          <p14:tracePt t="98754" x="5370513" y="5351463"/>
          <p14:tracePt t="98771" x="5105400" y="5451475"/>
          <p14:tracePt t="98789" x="4748213" y="5534025"/>
          <p14:tracePt t="98805" x="4675188" y="5561013"/>
          <p14:tracePt t="98822" x="4638675" y="5561013"/>
          <p14:tracePt t="98840" x="4630738" y="5561013"/>
          <p14:tracePt t="98855" x="4630738" y="5551488"/>
          <p14:tracePt t="98873" x="4638675" y="5524500"/>
          <p14:tracePt t="98888" x="4840288" y="5360988"/>
          <p14:tracePt t="98905" x="5424488" y="5059363"/>
          <p14:tracePt t="98908" x="5561013" y="4995863"/>
          <p14:tracePt t="98922" x="5670550" y="4967288"/>
          <p14:tracePt t="98924" x="5818188" y="4940300"/>
          <p14:tracePt t="98938" x="5972175" y="4903788"/>
          <p14:tracePt t="98954" x="6073775" y="4876800"/>
          <p14:tracePt t="98957" x="6110288" y="4876800"/>
          <p14:tracePt t="98971" x="6164263" y="4867275"/>
          <p14:tracePt t="98988" x="6210300" y="4867275"/>
          <p14:tracePt t="99005" x="6219825" y="4867275"/>
          <p14:tracePt t="99007" x="6237288" y="4867275"/>
          <p14:tracePt t="99056" x="6237288" y="4857750"/>
          <p14:tracePt t="99070" x="6210300" y="4857750"/>
          <p14:tracePt t="99077" x="6183313" y="4857750"/>
          <p14:tracePt t="99088" x="6064250" y="4884738"/>
          <p14:tracePt t="99091" x="5835650" y="4922838"/>
          <p14:tracePt t="99107" x="5159375" y="5105400"/>
          <p14:tracePt t="99121" x="4594225" y="5287963"/>
          <p14:tracePt t="99138" x="4246563" y="5414963"/>
          <p14:tracePt t="99141" x="4054475" y="5497513"/>
          <p14:tracePt t="99155" x="3854450" y="5597525"/>
          <p14:tracePt t="99172" x="3725863" y="5661025"/>
          <p14:tracePt t="99176" x="3708400" y="5661025"/>
          <p14:tracePt t="99190" x="3689350" y="5661025"/>
          <p14:tracePt t="99205" x="3689350" y="5653088"/>
          <p14:tracePt t="99246" x="3752850" y="5643563"/>
          <p14:tracePt t="99253" x="3890963" y="5597525"/>
          <p14:tracePt t="99260" x="4137025" y="5487988"/>
          <p14:tracePt t="99271" x="4565650" y="5278438"/>
          <p14:tracePt t="99275" x="4968875" y="5186363"/>
          <p14:tracePt t="99288" x="5407025" y="5113338"/>
          <p14:tracePt t="99305" x="5762625" y="5168900"/>
          <p14:tracePt t="99322" x="6091238" y="5268913"/>
          <p14:tracePt t="99324" x="6164263" y="5287963"/>
          <p14:tracePt t="99338" x="6283325" y="5332413"/>
          <p14:tracePt t="99340" x="6410325" y="5360988"/>
          <p14:tracePt t="99356" x="6602413" y="5378450"/>
          <p14:tracePt t="99359" x="6638925" y="5387975"/>
          <p14:tracePt t="99373" x="6711950" y="5387975"/>
          <p14:tracePt t="99388" x="6784975" y="5387975"/>
          <p14:tracePt t="99405" x="6821488" y="5405438"/>
          <p14:tracePt t="99422" x="6858000" y="5414963"/>
          <p14:tracePt t="99438" x="6867525" y="5414963"/>
          <p14:tracePt t="99454" x="6877050" y="5424488"/>
          <p14:tracePt t="99457" x="6886575" y="5424488"/>
          <p14:tracePt t="99478" x="6894513" y="5434013"/>
          <p14:tracePt t="99500" x="6894513" y="5441950"/>
          <p14:tracePt t="99541" x="6886575" y="5451475"/>
          <p14:tracePt t="99549" x="6877050" y="5451475"/>
          <p14:tracePt t="99556" x="6867525" y="5451475"/>
          <p14:tracePt t="99571" x="6858000" y="5461000"/>
          <p14:tracePt t="99588" x="6821488" y="5461000"/>
          <p14:tracePt t="99592" x="6813550" y="5461000"/>
          <p14:tracePt t="99606" x="6767513" y="5461000"/>
          <p14:tracePt t="99621" x="6684963" y="5461000"/>
          <p14:tracePt t="99639" x="6456363" y="5470525"/>
          <p14:tracePt t="99642" x="6256338" y="5487988"/>
          <p14:tracePt t="99656" x="5945188" y="5487988"/>
          <p14:tracePt t="99671" x="5534025" y="5478463"/>
          <p14:tracePt t="99689" x="5187950" y="5470525"/>
          <p14:tracePt t="99691" x="5059363" y="5451475"/>
          <p14:tracePt t="99706" x="4703763" y="5434013"/>
          <p14:tracePt t="99722" x="4319588" y="5441950"/>
          <p14:tracePt t="99725" x="4229100" y="5441950"/>
          <p14:tracePt t="99739" x="3954463" y="5441950"/>
          <p14:tracePt t="99755" x="3781425" y="5414963"/>
          <p14:tracePt t="99771" x="3698875" y="5405438"/>
          <p14:tracePt t="99788" x="3689350" y="5397500"/>
          <p14:tracePt t="99804" x="3679825" y="5397500"/>
          <p14:tracePt t="99831" x="3698875" y="5397500"/>
          <p14:tracePt t="99839" x="3698875" y="5387975"/>
          <p14:tracePt t="99855" x="3744913" y="5387975"/>
          <p14:tracePt t="99873" x="3862388" y="5387975"/>
          <p14:tracePt t="99888" x="3890963" y="5397500"/>
          <p14:tracePt t="99891" x="3908425" y="5397500"/>
          <p14:tracePt t="99905" x="3927475" y="5405438"/>
          <p14:tracePt t="99922" x="3935413" y="5414963"/>
          <p14:tracePt t="99937" x="3944938" y="5414963"/>
          <p14:tracePt t="99958" x="3954463" y="5414963"/>
          <p14:tracePt t="99978" x="3963988" y="5424488"/>
          <p14:tracePt t="99993" x="3971925" y="5424488"/>
          <p14:tracePt t="100014" x="3981450" y="5424488"/>
          <p14:tracePt t="100112" x="3963988" y="5424488"/>
          <p14:tracePt t="100120" x="3944938" y="5424488"/>
          <p14:tracePt t="100127" x="3898900" y="5424488"/>
          <p14:tracePt t="100138" x="3844925" y="5397500"/>
          <p14:tracePt t="100141" x="3771900" y="5387975"/>
          <p14:tracePt t="100157" x="3562350" y="5332413"/>
          <p14:tracePt t="100172" x="3452813" y="5268913"/>
          <p14:tracePt t="100187" x="3397250" y="5251450"/>
          <p14:tracePt t="100190" x="3379788" y="5241925"/>
          <p14:tracePt t="100205" x="3360738" y="5241925"/>
          <p14:tracePt t="101254" x="3351213" y="5241925"/>
          <p14:tracePt t="101262" x="3343275" y="5241925"/>
          <p14:tracePt t="101271" x="3314700" y="5241925"/>
          <p14:tracePt t="101288" x="3187700" y="5241925"/>
          <p14:tracePt t="101291" x="3105150" y="5232400"/>
          <p14:tracePt t="101304" x="3032125" y="5232400"/>
          <p14:tracePt t="101306" x="2859088" y="5232400"/>
          <p14:tracePt t="101321" x="2566988" y="5232400"/>
          <p14:tracePt t="101325" x="2474913" y="5232400"/>
          <p14:tracePt t="101338" x="2419350" y="5232400"/>
          <p14:tracePt t="101354" x="2382838" y="5241925"/>
          <p14:tracePt t="101370" x="2346325" y="5241925"/>
          <p14:tracePt t="101374" x="2328863" y="5251450"/>
          <p14:tracePt t="101389" x="2309813" y="5251450"/>
          <p14:tracePt t="101404" x="2301875" y="5251450"/>
          <p14:tracePt t="101507" x="2309813" y="5259388"/>
          <p14:tracePt t="101515" x="2328863" y="5259388"/>
          <p14:tracePt t="101522" x="2374900" y="5268913"/>
          <p14:tracePt t="101537" x="2574925" y="5268913"/>
          <p14:tracePt t="101554" x="2886075" y="5232400"/>
          <p14:tracePt t="101557" x="3178175" y="5195888"/>
          <p14:tracePt t="101571" x="3589338" y="5168900"/>
          <p14:tracePt t="101587" x="3698875" y="5113338"/>
          <p14:tracePt t="101604" x="3744913" y="5113338"/>
          <p14:tracePt t="101606" x="3762375" y="5095875"/>
          <p14:tracePt t="101621" x="3817938" y="5105400"/>
          <p14:tracePt t="101637" x="3871913" y="5113338"/>
          <p14:tracePt t="101654" x="3890963" y="5122863"/>
          <p14:tracePt t="101656" x="3908425" y="5122863"/>
          <p14:tracePt t="101671" x="3944938" y="5149850"/>
          <p14:tracePt t="101687" x="3990975" y="5168900"/>
          <p14:tracePt t="101704" x="4037013" y="5178425"/>
          <p14:tracePt t="101707" x="4064000" y="5186363"/>
          <p14:tracePt t="101721" x="4164013" y="5205413"/>
          <p14:tracePt t="101738" x="4265613" y="5232400"/>
          <p14:tracePt t="101741" x="4346575" y="5241925"/>
          <p14:tracePt t="101755" x="4411663" y="5251450"/>
          <p14:tracePt t="101771" x="4465638" y="5259388"/>
          <p14:tracePt t="101787" x="4502150" y="5278438"/>
          <p14:tracePt t="101790" x="4521200" y="5278438"/>
          <p14:tracePt t="101803" x="4538663" y="5278438"/>
          <p14:tracePt t="101821" x="4557713" y="5287963"/>
          <p14:tracePt t="101837" x="4575175" y="5287963"/>
          <p14:tracePt t="101840" x="4575175" y="5295900"/>
          <p14:tracePt t="101854" x="4584700" y="5305425"/>
          <p14:tracePt t="101870" x="4584700" y="5314950"/>
          <p14:tracePt t="101887" x="4584700" y="5324475"/>
          <p14:tracePt t="101904" x="4511675" y="5360988"/>
          <p14:tracePt t="101921" x="4375150" y="5397500"/>
          <p14:tracePt t="101924" x="4302125" y="5405438"/>
          <p14:tracePt t="101938" x="4237038" y="5414963"/>
          <p14:tracePt t="101940" x="4183063" y="5414963"/>
          <p14:tracePt t="101954" x="4137025" y="5424488"/>
          <p14:tracePt t="101970" x="4100513" y="5441950"/>
          <p14:tracePt t="101973" x="4090988" y="5441950"/>
          <p14:tracePt t="101988" x="4073525" y="5441950"/>
          <p14:tracePt t="102004" x="4064000" y="5441950"/>
          <p14:tracePt t="102020" x="4054475" y="5441950"/>
          <p14:tracePt t="102037" x="4044950" y="5441950"/>
          <p14:tracePt t="102053" x="4037013" y="5441950"/>
          <p14:tracePt t="102085" x="4054475" y="5441950"/>
          <p14:tracePt t="102092" x="4083050" y="5434013"/>
          <p14:tracePt t="102104" x="4137025" y="5424488"/>
          <p14:tracePt t="102107" x="4229100" y="5414963"/>
          <p14:tracePt t="102121" x="4548188" y="5378450"/>
          <p14:tracePt t="102137" x="4867275" y="5378450"/>
          <p14:tracePt t="102154" x="5178425" y="5387975"/>
          <p14:tracePt t="102156" x="5324475" y="5405438"/>
          <p14:tracePt t="102171" x="5553075" y="5397500"/>
          <p14:tracePt t="102187" x="5634038" y="5387975"/>
          <p14:tracePt t="102204" x="5762625" y="5378450"/>
          <p14:tracePt t="102206" x="5826125" y="5351463"/>
          <p14:tracePt t="102220" x="5964238" y="5324475"/>
          <p14:tracePt t="102238" x="6081713" y="5287963"/>
          <p14:tracePt t="102240" x="6127750" y="5278438"/>
          <p14:tracePt t="102255" x="6173788" y="5259388"/>
          <p14:tracePt t="102271" x="6200775" y="5259388"/>
          <p14:tracePt t="102287" x="6227763" y="5259388"/>
          <p14:tracePt t="102289" x="6237288" y="5259388"/>
          <p14:tracePt t="102305" x="6256338" y="5259388"/>
          <p14:tracePt t="102321" x="6283325" y="5259388"/>
          <p14:tracePt t="102338" x="6300788" y="5259388"/>
          <p14:tracePt t="102340" x="6319838" y="5259388"/>
          <p14:tracePt t="102355" x="6337300" y="5259388"/>
          <p14:tracePt t="102371" x="6373813" y="5259388"/>
          <p14:tracePt t="102388" x="6419850" y="5259388"/>
          <p14:tracePt t="102404" x="6429375" y="5259388"/>
          <p14:tracePt t="102421" x="6446838" y="5259388"/>
          <p14:tracePt t="102424" x="6456363" y="5259388"/>
          <p14:tracePt t="102439" x="6475413" y="5259388"/>
          <p14:tracePt t="102454" x="6492875" y="5259388"/>
          <p14:tracePt t="102471" x="6548438" y="5251450"/>
          <p14:tracePt t="102474" x="6575425" y="5251450"/>
          <p14:tracePt t="102488" x="6657975" y="5251450"/>
          <p14:tracePt t="102504" x="6740525" y="5232400"/>
          <p14:tracePt t="102521" x="6813550" y="5222875"/>
          <p14:tracePt t="102523" x="6831013" y="5214938"/>
          <p14:tracePt t="102538" x="6877050" y="5205413"/>
          <p14:tracePt t="102554" x="6904038" y="5205413"/>
          <p14:tracePt t="102571" x="6923088" y="5205413"/>
          <p14:tracePt t="102600" x="6931025" y="5205413"/>
          <p14:tracePt t="102719" x="6931025" y="5195888"/>
          <p14:tracePt t="102726" x="6940550" y="5195888"/>
          <p14:tracePt t="102737" x="6950075" y="5195888"/>
          <p14:tracePt t="102755" x="6967538" y="5195888"/>
          <p14:tracePt t="104277" x="6850063" y="5195888"/>
          <p14:tracePt t="104286" x="6648450" y="5214938"/>
          <p14:tracePt t="104304" x="6283325" y="5287963"/>
          <p14:tracePt t="104306" x="6110288" y="5351463"/>
          <p14:tracePt t="104320" x="5881688" y="5461000"/>
          <p14:tracePt t="104336" x="5789613" y="5497513"/>
          <p14:tracePt t="104354" x="5762625" y="5507038"/>
          <p14:tracePt t="104439" x="5772150" y="5507038"/>
          <p14:tracePt t="104446" x="5789613" y="5507038"/>
          <p14:tracePt t="104455" x="5789613" y="5497513"/>
          <p14:tracePt t="104470" x="5818188" y="5487988"/>
          <p14:tracePt t="104487" x="5835650" y="5487988"/>
          <p14:tracePt t="104489" x="5845175" y="5487988"/>
          <p14:tracePt t="104517" x="5854700" y="5487988"/>
          <p14:tracePt t="104530" x="5862638" y="5487988"/>
          <p14:tracePt t="104559" x="5872163" y="5478463"/>
          <p14:tracePt t="104581" x="5872163" y="5470525"/>
          <p14:tracePt t="104594" x="5872163" y="5461000"/>
          <p14:tracePt t="104604" x="5862638" y="5451475"/>
          <p14:tracePt t="104620" x="5845175" y="5434013"/>
          <p14:tracePt t="104623" x="5835650" y="5414963"/>
          <p14:tracePt t="104636" x="5818188" y="5405438"/>
          <p14:tracePt t="104639" x="5789613" y="5397500"/>
          <p14:tracePt t="104654" x="5753100" y="5378450"/>
          <p14:tracePt t="104670" x="5745163" y="5360988"/>
          <p14:tracePt t="104673" x="5735638" y="5351463"/>
          <p14:tracePt t="104687" x="5716588" y="5341938"/>
          <p14:tracePt t="104704" x="5708650" y="5341938"/>
          <p14:tracePt t="104707" x="5699125" y="5341938"/>
          <p14:tracePt t="104721" x="5689600" y="5341938"/>
          <p14:tracePt t="104737" x="5680075" y="5332413"/>
          <p14:tracePt t="104754" x="5680075" y="5324475"/>
          <p14:tracePt t="104771" x="5670550" y="5295900"/>
          <p14:tracePt t="104786" x="5670550" y="5259388"/>
          <p14:tracePt t="104804" x="5662613" y="5222875"/>
          <p14:tracePt t="104806" x="5662613" y="5195888"/>
          <p14:tracePt t="104820" x="5643563" y="5168900"/>
          <p14:tracePt t="104837" x="5634038" y="5149850"/>
          <p14:tracePt t="104854" x="5616575" y="5113338"/>
          <p14:tracePt t="104871" x="5607050" y="5095875"/>
          <p14:tracePt t="104887" x="5597525" y="5086350"/>
          <p14:tracePt t="104889" x="5597525" y="5076825"/>
          <p14:tracePt t="104905" x="5597525" y="5068888"/>
          <p14:tracePt t="104920" x="5589588" y="5059363"/>
          <p14:tracePt t="104937" x="5580063" y="5049838"/>
          <p14:tracePt t="104941" x="5570538" y="5049838"/>
          <p14:tracePt t="104954" x="5561013" y="5040313"/>
          <p14:tracePt t="104957" x="5553075" y="5040313"/>
          <p14:tracePt t="104970" x="5534025" y="5032375"/>
          <p14:tracePt t="104986" x="5516563" y="5013325"/>
          <p14:tracePt t="104989" x="5507038" y="5013325"/>
          <p14:tracePt t="105003" x="5497513" y="5003800"/>
          <p14:tracePt t="105005" x="5480050" y="5003800"/>
          <p14:tracePt t="105020" x="5451475" y="5003800"/>
          <p14:tracePt t="105038" x="5424488" y="5003800"/>
          <p14:tracePt t="105054" x="5407025" y="5013325"/>
          <p14:tracePt t="105069" x="5387975" y="5022850"/>
          <p14:tracePt t="105087" x="5378450" y="5022850"/>
          <p14:tracePt t="105089" x="5378450" y="5032375"/>
          <p14:tracePt t="105104" x="5370513" y="5049838"/>
          <p14:tracePt t="105119" x="5370513" y="5068888"/>
          <p14:tracePt t="105122" x="5387975" y="5076825"/>
          <p14:tracePt t="105137" x="5434013" y="5105400"/>
          <p14:tracePt t="105154" x="5534025" y="5141913"/>
          <p14:tracePt t="105169" x="5597525" y="5159375"/>
          <p14:tracePt t="105172" x="5626100" y="5159375"/>
          <p14:tracePt t="105186" x="5670550" y="5168900"/>
          <p14:tracePt t="105203" x="5726113" y="5168900"/>
          <p14:tracePt t="105220" x="5762625" y="5159375"/>
          <p14:tracePt t="105222" x="5781675" y="5159375"/>
          <p14:tracePt t="105237" x="5789613" y="5149850"/>
          <p14:tracePt t="105253" x="5799138" y="5149850"/>
          <p14:tracePt t="105256" x="5799138" y="5141913"/>
          <p14:tracePt t="105271" x="5818188" y="5141913"/>
          <p14:tracePt t="105286" x="5818188" y="5132388"/>
          <p14:tracePt t="105303" x="5826125" y="5122863"/>
          <p14:tracePt t="105305" x="5826125" y="5113338"/>
          <p14:tracePt t="105320" x="5826125" y="5086350"/>
          <p14:tracePt t="105336" x="5799138" y="5040313"/>
          <p14:tracePt t="105353" x="5753100" y="4995863"/>
          <p14:tracePt t="105356" x="5726113" y="4967288"/>
          <p14:tracePt t="105371" x="5662613" y="4922838"/>
          <p14:tracePt t="105386" x="5607050" y="4894263"/>
          <p14:tracePt t="105404" x="5524500" y="4857750"/>
          <p14:tracePt t="105420" x="5443538" y="4848225"/>
          <p14:tracePt t="105436" x="5370513" y="4848225"/>
          <p14:tracePt t="105440" x="5334000" y="4848225"/>
          <p14:tracePt t="105455" x="5268913" y="4848225"/>
          <p14:tracePt t="105469" x="5224463" y="4857750"/>
          <p14:tracePt t="105486" x="5187950" y="4876800"/>
          <p14:tracePt t="105489" x="5178425" y="4884738"/>
          <p14:tracePt t="105504" x="5168900" y="4894263"/>
          <p14:tracePt t="105520" x="5159375" y="4922838"/>
          <p14:tracePt t="105537" x="5159375" y="4959350"/>
          <p14:tracePt t="105539" x="5178425" y="4986338"/>
          <p14:tracePt t="105554" x="5305425" y="5076825"/>
          <p14:tracePt t="105571" x="5561013" y="5178425"/>
          <p14:tracePt t="105574" x="5689600" y="5241925"/>
          <p14:tracePt t="105586" x="5772150" y="5268913"/>
          <p14:tracePt t="105589" x="5826125" y="5278438"/>
          <p14:tracePt t="105603" x="5899150" y="5305425"/>
          <p14:tracePt t="105619" x="5935663" y="5305425"/>
          <p14:tracePt t="105637" x="5981700" y="5295900"/>
          <p14:tracePt t="105653" x="6008688" y="5278438"/>
          <p14:tracePt t="105670" x="6027738" y="5241925"/>
          <p14:tracePt t="105673" x="6037263" y="5232400"/>
          <p14:tracePt t="105687" x="6037263" y="5214938"/>
          <p14:tracePt t="105702" x="6037263" y="5178425"/>
          <p14:tracePt t="105720" x="6018213" y="5113338"/>
          <p14:tracePt t="105723" x="5991225" y="5068888"/>
          <p14:tracePt t="105737" x="5899150" y="4959350"/>
          <p14:tracePt t="105753" x="5799138" y="4884738"/>
          <p14:tracePt t="105770" x="5735638" y="4857750"/>
          <p14:tracePt t="105772" x="5708650" y="4830763"/>
          <p14:tracePt t="105786" x="5662613" y="4830763"/>
          <p14:tracePt t="105803" x="5607050" y="4830763"/>
          <p14:tracePt t="105821" x="5524500" y="4857750"/>
          <p14:tracePt t="105836" x="5451475" y="4913313"/>
          <p14:tracePt t="105853" x="5407025" y="4986338"/>
          <p14:tracePt t="105857" x="5397500" y="5003800"/>
          <p14:tracePt t="105870" x="5387975" y="5040313"/>
          <p14:tracePt t="105887" x="5378450" y="5076825"/>
          <p14:tracePt t="105903" x="5397500" y="5105400"/>
          <p14:tracePt t="105906" x="5414963" y="5113338"/>
          <p14:tracePt t="105921" x="5461000" y="5113338"/>
          <p14:tracePt t="105937" x="5497513" y="5113338"/>
          <p14:tracePt t="105954" x="5543550" y="5113338"/>
          <p14:tracePt t="105956" x="5570538" y="5113338"/>
          <p14:tracePt t="105970" x="5626100" y="5076825"/>
          <p14:tracePt t="105986" x="5662613" y="5040313"/>
          <p14:tracePt t="106004" x="5680075" y="5013325"/>
          <p14:tracePt t="106019" x="5680075" y="4995863"/>
          <p14:tracePt t="106061" x="5662613" y="4995863"/>
          <p14:tracePt t="106068" x="5653088" y="4995863"/>
          <p14:tracePt t="106073" x="5643563" y="4995863"/>
          <p14:tracePt t="106264" x="5845175" y="4995863"/>
          <p14:tracePt t="106272" x="6045200" y="5003800"/>
          <p14:tracePt t="106286" x="6383338" y="5059363"/>
          <p14:tracePt t="106303" x="6611938" y="5113338"/>
          <p14:tracePt t="106319" x="6821488" y="5149850"/>
          <p14:tracePt t="106322" x="6904038" y="5195888"/>
          <p14:tracePt t="106336" x="6977063" y="5205413"/>
          <p14:tracePt t="106337" x="7040563" y="5232400"/>
          <p14:tracePt t="106353" x="7086600" y="5232400"/>
          <p14:tracePt t="106371" x="7105650" y="5232400"/>
          <p14:tracePt t="106386" x="7105650" y="5241925"/>
          <p14:tracePt t="106440" x="7105650" y="5232400"/>
          <p14:tracePt t="106447" x="7105650" y="5222875"/>
          <p14:tracePt t="106455" x="7105650" y="5195888"/>
          <p14:tracePt t="106469" x="7069138" y="5122863"/>
          <p14:tracePt t="106486" x="7023100" y="4995863"/>
          <p14:tracePt t="106504" x="6840538" y="4784725"/>
          <p14:tracePt t="106519" x="6777038" y="4730750"/>
          <p14:tracePt t="106535" x="6675438" y="4684713"/>
          <p14:tracePt t="106554" x="6529388" y="4657725"/>
          <p14:tracePt t="106570" x="6429375" y="4657725"/>
          <p14:tracePt t="106586" x="6356350" y="4694238"/>
          <p14:tracePt t="106589" x="6337300" y="4711700"/>
          <p14:tracePt t="106603" x="6273800" y="4775200"/>
          <p14:tracePt t="106619" x="6246813" y="4867275"/>
          <p14:tracePt t="106635" x="6246813" y="4922838"/>
          <p14:tracePt t="106638" x="6246813" y="4949825"/>
          <p14:tracePt t="106653" x="6273800" y="5003800"/>
          <p14:tracePt t="106669" x="6337300" y="5068888"/>
          <p14:tracePt t="106686" x="6446838" y="5141913"/>
          <p14:tracePt t="106688" x="6529388" y="5178425"/>
          <p14:tracePt t="106703" x="6684963" y="5222875"/>
          <p14:tracePt t="106720" x="6858000" y="5222875"/>
          <p14:tracePt t="106723" x="6894513" y="5222875"/>
          <p14:tracePt t="106737" x="6996113" y="5205413"/>
          <p14:tracePt t="106753" x="7059613" y="5186363"/>
          <p14:tracePt t="106769" x="7132638" y="5141913"/>
          <p14:tracePt t="106772" x="7150100" y="5122863"/>
          <p14:tracePt t="106786" x="7223125" y="5068888"/>
          <p14:tracePt t="106803" x="7269163" y="5022850"/>
          <p14:tracePt t="106819" x="7296150" y="4930775"/>
          <p14:tracePt t="106822" x="7296150" y="4876800"/>
          <p14:tracePt t="106836" x="7296150" y="4803775"/>
          <p14:tracePt t="106852" x="7288213" y="4757738"/>
          <p14:tracePt t="106869" x="7251700" y="4721225"/>
          <p14:tracePt t="106871" x="7232650" y="4702175"/>
          <p14:tracePt t="106886" x="7178675" y="4648200"/>
          <p14:tracePt t="106902" x="7050088" y="4584700"/>
          <p14:tracePt t="106905" x="6967538" y="4548188"/>
          <p14:tracePt t="106920" x="6894513" y="4548188"/>
          <p14:tracePt t="106923" x="6804025" y="4565650"/>
          <p14:tracePt t="106936" x="6621463" y="4648200"/>
          <p14:tracePt t="106953" x="6456363" y="4721225"/>
          <p14:tracePt t="106956" x="6438900" y="4757738"/>
          <p14:tracePt t="106970" x="6373813" y="4848225"/>
          <p14:tracePt t="106986" x="6346825" y="4922838"/>
          <p14:tracePt t="107003" x="6346825" y="4967288"/>
          <p14:tracePt t="107005" x="6356350" y="4986338"/>
          <p14:tracePt t="107019" x="6356350" y="5003800"/>
          <p14:tracePt t="107021" x="6392863" y="5040313"/>
          <p14:tracePt t="107035" x="6511925" y="5105400"/>
          <p14:tracePt t="107053" x="6757988" y="5205413"/>
          <p14:tracePt t="107055" x="6858000" y="5251450"/>
          <p14:tracePt t="107069" x="7004050" y="5268913"/>
          <p14:tracePt t="107086" x="7069138" y="5268913"/>
          <p14:tracePt t="107089" x="7096125" y="5259388"/>
          <p14:tracePt t="107103" x="7150100" y="5232400"/>
          <p14:tracePt t="107118" x="7169150" y="5214938"/>
          <p14:tracePt t="107136" x="7196138" y="5186363"/>
          <p14:tracePt t="107139" x="7205663" y="5186363"/>
          <p14:tracePt t="107153" x="7223125" y="5178425"/>
          <p14:tracePt t="107169" x="7223125" y="5159375"/>
          <p14:tracePt t="107185" x="7223125" y="5132388"/>
          <p14:tracePt t="107189" x="7223125" y="5122863"/>
          <p14:tracePt t="107203" x="7205663" y="5113338"/>
          <p14:tracePt t="107219" x="7169150" y="5086350"/>
          <p14:tracePt t="107235" x="7086600" y="5059363"/>
          <p14:tracePt t="107238" x="7013575" y="5049838"/>
          <p14:tracePt t="107252" x="6867525" y="5076825"/>
          <p14:tracePt t="107269" x="6813550" y="5105400"/>
          <p14:tracePt t="107272" x="6784975" y="5122863"/>
          <p14:tracePt t="107287" x="6777038" y="5132388"/>
          <p14:tracePt t="107303" x="6767513" y="5132388"/>
          <p14:tracePt t="107319" x="6767513" y="5141913"/>
          <p14:tracePt t="107322" x="6767513" y="5149850"/>
          <p14:tracePt t="107336" x="6794500" y="5168900"/>
          <p14:tracePt t="107338" x="6831013" y="5186363"/>
          <p14:tracePt t="107352" x="6913563" y="5222875"/>
          <p14:tracePt t="107371" x="6986588" y="5251450"/>
          <p14:tracePt t="107386" x="7013575" y="5259388"/>
          <p14:tracePt t="107402" x="7013575" y="5268913"/>
          <p14:tracePt t="107419" x="7023100" y="5268913"/>
          <p14:tracePt t="107421" x="7032625" y="5268913"/>
          <p14:tracePt t="107462" x="7032625" y="5278438"/>
          <p14:tracePt t="107476" x="7032625" y="5287963"/>
          <p14:tracePt t="107491" x="7032625" y="5295900"/>
          <p14:tracePt t="107511" x="7032625" y="5305425"/>
          <p14:tracePt t="107520" x="7032625" y="5314950"/>
          <p14:tracePt t="107540" x="7032625" y="5324475"/>
          <p14:tracePt t="107546" x="7032625" y="5341938"/>
          <p14:tracePt t="107561" x="7032625" y="5351463"/>
          <p14:tracePt t="107569" x="7032625" y="5360988"/>
          <p14:tracePt t="107589" x="7032625" y="5368925"/>
          <p14:tracePt t="107603" x="7023100" y="5397500"/>
          <p14:tracePt t="107619" x="6986588" y="5424488"/>
          <p14:tracePt t="107636" x="6940550" y="5487988"/>
          <p14:tracePt t="107639" x="6877050" y="5534025"/>
          <p14:tracePt t="107653" x="6675438" y="5661025"/>
          <p14:tracePt t="107669" x="6356350" y="5807075"/>
          <p14:tracePt t="107685" x="6091238" y="5889625"/>
          <p14:tracePt t="107688" x="5954713" y="5935663"/>
          <p14:tracePt t="107703" x="5726113" y="6008688"/>
          <p14:tracePt t="107719" x="5589588" y="6035675"/>
          <p14:tracePt t="107737" x="5434013" y="6072188"/>
          <p14:tracePt t="107752" x="5360988" y="6072188"/>
          <p14:tracePt t="107769" x="5268913" y="6045200"/>
          <p14:tracePt t="107786" x="5151438" y="6008688"/>
          <p14:tracePt t="107803" x="5095875" y="6008688"/>
          <p14:tracePt t="107820" x="5068888" y="6008688"/>
          <p14:tracePt t="107822" x="5049838" y="6008688"/>
          <p14:tracePt t="107836" x="5032375" y="6008688"/>
          <p14:tracePt t="107853" x="5005388" y="6008688"/>
          <p14:tracePt t="107868" x="4986338" y="5999163"/>
          <p14:tracePt t="107871" x="4976813" y="5999163"/>
          <p14:tracePt t="107886" x="4968875" y="5991225"/>
          <p14:tracePt t="107901" x="4940300" y="5981700"/>
          <p14:tracePt t="107920" x="4857750" y="5962650"/>
          <p14:tracePt t="107935" x="4757738" y="5926138"/>
          <p14:tracePt t="107953" x="4594225" y="5918200"/>
          <p14:tracePt t="107956" x="4429125" y="5899150"/>
          <p14:tracePt t="107969" x="4183063" y="5899150"/>
          <p14:tracePt t="107985" x="3963988" y="5899150"/>
          <p14:tracePt t="108002" x="3835400" y="5899150"/>
          <p14:tracePt t="108005" x="3808413" y="5899150"/>
          <p14:tracePt t="108019" x="3735388" y="5899150"/>
          <p14:tracePt t="108035" x="3689350" y="5908675"/>
          <p14:tracePt t="108052" x="3643313" y="5918200"/>
          <p14:tracePt t="108055" x="3625850" y="5918200"/>
          <p14:tracePt t="108068" x="3616325" y="5926138"/>
          <p14:tracePt t="108070" x="3598863" y="5935663"/>
          <p14:tracePt t="108085" x="3570288" y="5945188"/>
          <p14:tracePt t="108103" x="3552825" y="5945188"/>
          <p14:tracePt t="109322" x="3543300" y="5945188"/>
          <p14:tracePt t="109330" x="3516313" y="5935663"/>
          <p14:tracePt t="109337" x="3506788" y="5935663"/>
          <p14:tracePt t="109351" x="3497263" y="5926138"/>
          <p14:tracePt t="109353" x="3479800" y="5918200"/>
          <p14:tracePt t="109368" x="3460750" y="5908675"/>
          <p14:tracePt t="109386" x="3424238" y="5889625"/>
          <p14:tracePt t="109401" x="3387725" y="5872163"/>
          <p14:tracePt t="109418" x="3351213" y="5872163"/>
          <p14:tracePt t="109436" x="3297238" y="5872163"/>
          <p14:tracePt t="109451" x="3287713" y="5872163"/>
          <p14:tracePt t="109468" x="3270250" y="5872163"/>
          <p14:tracePt t="109471" x="3260725" y="5872163"/>
          <p14:tracePt t="109491" x="3251200" y="5872163"/>
          <p14:tracePt t="109505" x="3260725" y="5872163"/>
          <p14:tracePt t="109518" x="3306763" y="5872163"/>
          <p14:tracePt t="109520" x="3452813" y="5881688"/>
          <p14:tracePt t="109535" x="4054475" y="5918200"/>
          <p14:tracePt t="109552" x="4602163" y="5972175"/>
          <p14:tracePt t="109555" x="4849813" y="6008688"/>
          <p14:tracePt t="109569" x="5095875" y="6072188"/>
          <p14:tracePt t="109585" x="5195888" y="6100763"/>
          <p14:tracePt t="109601" x="5224463" y="6108700"/>
          <p14:tracePt t="109619" x="5232400" y="6118225"/>
          <p14:tracePt t="109668" x="5224463" y="6118225"/>
          <p14:tracePt t="109675" x="5214938" y="6118225"/>
          <p14:tracePt t="109686" x="5205413" y="6118225"/>
          <p14:tracePt t="109689" x="5159375" y="6118225"/>
          <p14:tracePt t="109703" x="4940300" y="6054725"/>
          <p14:tracePt t="109718" x="4721225" y="5972175"/>
          <p14:tracePt t="109720" x="4557713" y="5889625"/>
          <p14:tracePt t="109735" x="4256088" y="5807075"/>
          <p14:tracePt t="109738" x="4183063" y="5789613"/>
          <p14:tracePt t="109753" x="4008438" y="5799138"/>
          <p14:tracePt t="109768" x="3963988" y="5799138"/>
          <p14:tracePt t="109785" x="3944938" y="5799138"/>
          <p14:tracePt t="109802" x="3927475" y="5799138"/>
          <p14:tracePt t="109818" x="3917950" y="5799138"/>
          <p14:tracePt t="109851" x="3927475" y="5789613"/>
          <p14:tracePt t="109858" x="3981450" y="5789613"/>
          <p14:tracePt t="109868" x="4090988" y="5789613"/>
          <p14:tracePt t="109885" x="4565650" y="5789613"/>
          <p14:tracePt t="109887" x="4913313" y="5799138"/>
          <p14:tracePt t="109901" x="5078413" y="5789613"/>
          <p14:tracePt t="109903" x="5151438" y="5789613"/>
          <p14:tracePt t="109918" x="5287963" y="5789613"/>
          <p14:tracePt t="109936" x="5341938" y="5789613"/>
          <p14:tracePt t="109951" x="5351463" y="5789613"/>
          <p14:tracePt t="110014" x="5334000" y="5789613"/>
          <p14:tracePt t="110023" x="5324475" y="5789613"/>
          <p14:tracePt t="110034" x="5305425" y="5789613"/>
          <p14:tracePt t="110036" x="5287963" y="5789613"/>
          <p14:tracePt t="110052" x="5241925" y="5789613"/>
          <p14:tracePt t="110055" x="5214938" y="5789613"/>
          <p14:tracePt t="110070" x="5151438" y="5789613"/>
          <p14:tracePt t="110085" x="5132388" y="5807075"/>
          <p14:tracePt t="110101" x="5105400" y="5816600"/>
          <p14:tracePt t="110104" x="5095875" y="5816600"/>
          <p14:tracePt t="110119" x="5078413" y="5826125"/>
          <p14:tracePt t="110134" x="5068888" y="5826125"/>
          <p14:tracePt t="110151" x="5068888" y="5835650"/>
          <p14:tracePt t="110154" x="5059363" y="5835650"/>
          <p14:tracePt t="110170" x="5049838" y="5835650"/>
          <p14:tracePt t="110187" x="5041900" y="5843588"/>
          <p14:tracePt t="110204" x="5032375" y="5843588"/>
          <p14:tracePt t="110225" x="5032375" y="5853113"/>
          <p14:tracePt t="110234" x="5022850" y="5853113"/>
          <p14:tracePt t="110253" x="5013325" y="5853113"/>
          <p14:tracePt t="110351" x="5022850" y="5853113"/>
          <p14:tracePt t="110358" x="5041900" y="5853113"/>
          <p14:tracePt t="110367" x="5049838" y="5853113"/>
          <p14:tracePt t="110385" x="5095875" y="5853113"/>
          <p14:tracePt t="110388" x="5114925" y="5853113"/>
          <p14:tracePt t="110401" x="5132388" y="5853113"/>
          <p14:tracePt t="110403" x="5151438" y="5853113"/>
          <p14:tracePt t="110418" x="5168900" y="5853113"/>
          <p14:tracePt t="110434" x="5187950" y="5853113"/>
          <p14:tracePt t="110437" x="5195888" y="5853113"/>
          <p14:tracePt t="110451" x="5205413" y="5853113"/>
          <p14:tracePt t="110467" x="5214938" y="5853113"/>
          <p14:tracePt t="110485" x="5224463" y="5843588"/>
          <p14:tracePt t="110704" x="5480050" y="5826125"/>
          <p14:tracePt t="110712" x="5899150" y="5807075"/>
          <p14:tracePt t="110719" x="6164263" y="5807075"/>
          <p14:tracePt t="110734" x="6538913" y="5807075"/>
          <p14:tracePt t="110751" x="6867525" y="5762625"/>
          <p14:tracePt t="110754" x="7023100" y="5734050"/>
          <p14:tracePt t="110769" x="7315200" y="5653088"/>
          <p14:tracePt t="110784" x="7488238" y="5616575"/>
          <p14:tracePt t="110801" x="7597775" y="5570538"/>
          <p14:tracePt t="110804" x="7643813" y="5551488"/>
          <p14:tracePt t="110818" x="7680325" y="5551488"/>
          <p14:tracePt t="110834" x="7707313" y="5543550"/>
          <p14:tracePt t="110837" x="7716838" y="5543550"/>
          <p14:tracePt t="110873" x="7726363" y="5543550"/>
          <p14:tracePt t="110936" x="7726363" y="5534025"/>
          <p14:tracePt t="110953" x="7716838" y="5534025"/>
          <p14:tracePt t="110958" x="7707313" y="5524500"/>
          <p14:tracePt t="110968" x="7689850" y="5514975"/>
          <p14:tracePt t="110971" x="7670800" y="5497513"/>
          <p14:tracePt t="110984" x="7653338" y="5487988"/>
          <p14:tracePt t="110987" x="7634288" y="5470525"/>
          <p14:tracePt t="111002" x="7607300" y="5461000"/>
          <p14:tracePt t="111017" x="7589838" y="5451475"/>
          <p14:tracePt t="111021" x="7589838" y="5441950"/>
          <p14:tracePt t="111035" x="7570788" y="5424488"/>
          <p14:tracePt t="111051" x="7561263" y="5405438"/>
          <p14:tracePt t="111067" x="7553325" y="5368925"/>
          <p14:tracePt t="111070" x="7553325" y="5351463"/>
          <p14:tracePt t="111085" x="7570788" y="5287963"/>
          <p14:tracePt t="111102" x="7597775" y="5241925"/>
          <p14:tracePt t="111117" x="7634288" y="5186363"/>
          <p14:tracePt t="111120" x="7670800" y="5159375"/>
          <p14:tracePt t="111134" x="7699375" y="5141913"/>
          <p14:tracePt t="111151" x="7707313" y="5113338"/>
          <p14:tracePt t="111154" x="7716838" y="5113338"/>
          <p14:tracePt t="111170" x="7743825" y="5095875"/>
          <p14:tracePt t="111184" x="7772400" y="5095875"/>
          <p14:tracePt t="111201" x="7808913" y="5095875"/>
          <p14:tracePt t="111204" x="7816850" y="5095875"/>
          <p14:tracePt t="111219" x="7845425" y="5095875"/>
          <p14:tracePt t="111234" x="7862888" y="5095875"/>
          <p14:tracePt t="111252" x="7881938" y="5095875"/>
          <p14:tracePt t="111254" x="7889875" y="5095875"/>
          <p14:tracePt t="111269" x="7899400" y="5105400"/>
          <p14:tracePt t="111284" x="7908925" y="5105400"/>
          <p14:tracePt t="111301" x="7918450" y="5095875"/>
          <p14:tracePt t="111303" x="7926388" y="5086350"/>
          <p14:tracePt t="111318" x="7926388" y="5049838"/>
          <p14:tracePt t="111334" x="7908925" y="5003800"/>
          <p14:tracePt t="111352" x="7789863" y="4830763"/>
          <p14:tracePt t="111367" x="7689850" y="4721225"/>
          <p14:tracePt t="111384" x="7607300" y="4648200"/>
          <p14:tracePt t="111387" x="7524750" y="4611688"/>
          <p14:tracePt t="111402" x="7470775" y="4565650"/>
          <p14:tracePt t="111418" x="7378700" y="4548188"/>
          <p14:tracePt t="111437" x="7269163" y="4538663"/>
          <p14:tracePt t="111452" x="7142163" y="4538663"/>
          <p14:tracePt t="111468" x="6913563" y="4592638"/>
          <p14:tracePt t="111484" x="6757988" y="4648200"/>
          <p14:tracePt t="111486" x="6740525" y="4665663"/>
          <p14:tracePt t="111501" x="6684963" y="4721225"/>
          <p14:tracePt t="111517" x="6675438" y="4738688"/>
          <p14:tracePt t="111535" x="6667500" y="4775200"/>
          <p14:tracePt t="111551" x="6675438" y="4821238"/>
          <p14:tracePt t="111567" x="6740525" y="4903788"/>
          <p14:tracePt t="111570" x="6858000" y="4995863"/>
          <p14:tracePt t="111585" x="7096125" y="5105400"/>
          <p14:tracePt t="111601" x="7388225" y="5195888"/>
          <p14:tracePt t="111618" x="7616825" y="5268913"/>
          <p14:tracePt t="111621" x="7716838" y="5295900"/>
          <p14:tracePt t="111635" x="7872413" y="5305425"/>
          <p14:tracePt t="111651" x="7962900" y="5305425"/>
          <p14:tracePt t="111668" x="8027988" y="5305425"/>
          <p14:tracePt t="111685" x="8045450" y="5305425"/>
          <p14:tracePt t="111687" x="8054975" y="5305425"/>
          <p14:tracePt t="111701" x="8091488" y="5305425"/>
          <p14:tracePt t="111705" x="8108950" y="5305425"/>
          <p14:tracePt t="111719" x="8147050" y="5305425"/>
          <p14:tracePt t="111734" x="8154988" y="5295900"/>
          <p14:tracePt t="111751" x="8174038" y="5295900"/>
          <p14:tracePt t="111754" x="8183563" y="5287963"/>
          <p14:tracePt t="111768" x="8191500" y="5268913"/>
          <p14:tracePt t="111784" x="8210550" y="5241925"/>
          <p14:tracePt t="111800" x="8210550" y="5195888"/>
          <p14:tracePt t="111803" x="8210550" y="5168900"/>
          <p14:tracePt t="111817" x="8183563" y="5122863"/>
          <p14:tracePt t="111819" x="8164513" y="5076825"/>
          <p14:tracePt t="111834" x="8118475" y="5022850"/>
          <p14:tracePt t="111852" x="7991475" y="4894263"/>
          <p14:tracePt t="111868" x="7835900" y="4784725"/>
          <p14:tracePt t="111884" x="7643813" y="4684713"/>
          <p14:tracePt t="111902" x="7415213" y="4648200"/>
          <p14:tracePt t="111917" x="7324725" y="4648200"/>
          <p14:tracePt t="111934" x="7242175" y="4657725"/>
          <p14:tracePt t="111938" x="7178675" y="4694238"/>
          <p14:tracePt t="111951" x="7132638" y="4702175"/>
          <p14:tracePt t="111953" x="7096125" y="4711700"/>
          <p14:tracePt t="111968" x="7023100" y="4757738"/>
          <p14:tracePt t="111984" x="6977063" y="4784725"/>
          <p14:tracePt t="111986" x="6959600" y="4803775"/>
          <p14:tracePt t="112001" x="6950075" y="4811713"/>
          <p14:tracePt t="112002" x="6950075" y="4821238"/>
          <p14:tracePt t="112017" x="6931025" y="4848225"/>
          <p14:tracePt t="112034" x="6931025" y="4867275"/>
          <p14:tracePt t="112036" x="6931025" y="4876800"/>
          <p14:tracePt t="112051" x="6950075" y="4894263"/>
          <p14:tracePt t="112067" x="6986588" y="4959350"/>
          <p14:tracePt t="112085" x="7105650" y="5122863"/>
          <p14:tracePt t="112101" x="7259638" y="5268913"/>
          <p14:tracePt t="112118" x="7434263" y="5414963"/>
          <p14:tracePt t="112121" x="7524750" y="5451475"/>
          <p14:tracePt t="112135" x="7634288" y="5487988"/>
          <p14:tracePt t="112151" x="7743825" y="5487988"/>
          <p14:tracePt t="112167" x="7816850" y="5470525"/>
          <p14:tracePt t="112171" x="7862888" y="5441950"/>
          <p14:tracePt t="112184" x="7889875" y="5434013"/>
          <p14:tracePt t="112186" x="7908925" y="5424488"/>
          <p14:tracePt t="112202" x="7954963" y="5405438"/>
          <p14:tracePt t="112206" x="7972425" y="5397500"/>
          <p14:tracePt t="112219" x="7991475" y="5387975"/>
          <p14:tracePt t="112234" x="8018463" y="5368925"/>
          <p14:tracePt t="112251" x="8035925" y="5341938"/>
          <p14:tracePt t="112254" x="8054975" y="5324475"/>
          <p14:tracePt t="112268" x="8072438" y="5278438"/>
          <p14:tracePt t="112284" x="8072438" y="5241925"/>
          <p14:tracePt t="112300" x="8064500" y="5141913"/>
          <p14:tracePt t="112318" x="7991475" y="4995863"/>
          <p14:tracePt t="112334" x="7935913" y="4940300"/>
          <p14:tracePt t="112350" x="7835900" y="4884738"/>
          <p14:tracePt t="112353" x="7753350" y="4840288"/>
          <p14:tracePt t="112367" x="7662863" y="4811713"/>
          <p14:tracePt t="112369" x="7597775" y="4803775"/>
          <p14:tracePt t="112384" x="7451725" y="4775200"/>
          <p14:tracePt t="112400" x="7334250" y="4794250"/>
          <p14:tracePt t="112403" x="7288213" y="4803775"/>
          <p14:tracePt t="112417" x="7223125" y="4821238"/>
          <p14:tracePt t="112434" x="7150100" y="4857750"/>
          <p14:tracePt t="112451" x="7086600" y="4894263"/>
          <p14:tracePt t="112453" x="7069138" y="4903788"/>
          <p14:tracePt t="112467" x="7032625" y="4930775"/>
          <p14:tracePt t="112484" x="7013575" y="4959350"/>
          <p14:tracePt t="112486" x="7004050" y="4986338"/>
          <p14:tracePt t="112501" x="7004050" y="5049838"/>
          <p14:tracePt t="112517" x="7013575" y="5105400"/>
          <p14:tracePt t="112533" x="7059613" y="5205413"/>
          <p14:tracePt t="112536" x="7113588" y="5278438"/>
          <p14:tracePt t="112551" x="7186613" y="5341938"/>
          <p14:tracePt t="112553" x="7269163" y="5424488"/>
          <p14:tracePt t="112567" x="7470775" y="5588000"/>
          <p14:tracePt t="112583" x="7597775" y="5653088"/>
          <p14:tracePt t="112586" x="7643813" y="5670550"/>
          <p14:tracePt t="112601" x="7716838" y="5697538"/>
          <p14:tracePt t="112617" x="7780338" y="5716588"/>
          <p14:tracePt t="112621" x="7808913" y="5716588"/>
          <p14:tracePt t="112635" x="7889875" y="5697538"/>
          <p14:tracePt t="112651" x="7999413" y="5653088"/>
          <p14:tracePt t="112668" x="8128000" y="5561013"/>
          <p14:tracePt t="112671" x="8164513" y="5514975"/>
          <p14:tracePt t="112684" x="8256588" y="5405438"/>
          <p14:tracePt t="112701" x="8283575" y="5314950"/>
          <p14:tracePt t="112717" x="8293100" y="5195888"/>
          <p14:tracePt t="112720" x="8293100" y="5141913"/>
          <p14:tracePt t="112734" x="8293100" y="5086350"/>
          <p14:tracePt t="112736" x="8293100" y="5032375"/>
          <p14:tracePt t="112751" x="8220075" y="4894263"/>
          <p14:tracePt t="112754" x="8183563" y="4867275"/>
          <p14:tracePt t="112769" x="8101013" y="4767263"/>
          <p14:tracePt t="112784" x="8008938" y="4702175"/>
          <p14:tracePt t="112801" x="7872413" y="4611688"/>
          <p14:tracePt t="112804" x="7826375" y="4584700"/>
          <p14:tracePt t="112818" x="7726363" y="4565650"/>
          <p14:tracePt t="112834" x="7597775" y="4548188"/>
          <p14:tracePt t="112850" x="7488238" y="4565650"/>
          <p14:tracePt t="112853" x="7434263" y="4584700"/>
          <p14:tracePt t="112868" x="7334250" y="4602163"/>
          <p14:tracePt t="112883" x="7269163" y="4621213"/>
          <p14:tracePt t="112900" x="7223125" y="4629150"/>
          <p14:tracePt t="112903" x="7205663" y="4648200"/>
          <p14:tracePt t="112917" x="7178675" y="4675188"/>
          <p14:tracePt t="112933" x="7150100" y="4711700"/>
          <p14:tracePt t="112951" x="7132638" y="4757738"/>
          <p14:tracePt t="112953" x="7132638" y="4775200"/>
          <p14:tracePt t="112967" x="7132638" y="4821238"/>
          <p14:tracePt t="112983" x="7150100" y="4884738"/>
          <p14:tracePt t="112986" x="7186613" y="4930775"/>
          <p14:tracePt t="113001" x="7259638" y="5022850"/>
          <p14:tracePt t="113017" x="7324725" y="5086350"/>
          <p14:tracePt t="113033" x="7388225" y="5149850"/>
          <p14:tracePt t="113036" x="7397750" y="5149850"/>
          <p14:tracePt t="113050" x="7480300" y="5195888"/>
          <p14:tracePt t="113067" x="7580313" y="5222875"/>
          <p14:tracePt t="113084" x="7662863" y="5222875"/>
          <p14:tracePt t="113086" x="7689850" y="5222875"/>
          <p14:tracePt t="113101" x="7743825" y="5222875"/>
          <p14:tracePt t="113117" x="7762875" y="5222875"/>
          <p14:tracePt t="113135" x="7789863" y="5214938"/>
          <p14:tracePt t="113151" x="7799388" y="5214938"/>
          <p14:tracePt t="113168" x="7808913" y="5205413"/>
          <p14:tracePt t="113184" x="7826375" y="5168900"/>
          <p14:tracePt t="113200" x="7826375" y="5113338"/>
          <p14:tracePt t="113217" x="7826375" y="5049838"/>
          <p14:tracePt t="113220" x="7808913" y="5003800"/>
          <p14:tracePt t="113235" x="7789863" y="4922838"/>
          <p14:tracePt t="113251" x="7762875" y="4876800"/>
          <p14:tracePt t="113267" x="7716838" y="4821238"/>
          <p14:tracePt t="113270" x="7707313" y="4803775"/>
          <p14:tracePt t="113283" x="7680325" y="4775200"/>
          <p14:tracePt t="113285" x="7616825" y="4748213"/>
          <p14:tracePt t="113301" x="7480300" y="4711700"/>
          <p14:tracePt t="113303" x="7361238" y="4694238"/>
          <p14:tracePt t="113318" x="7159625" y="4694238"/>
          <p14:tracePt t="113334" x="6904038" y="4748213"/>
          <p14:tracePt t="113350" x="6740525" y="4811713"/>
          <p14:tracePt t="113353" x="6711950" y="4830763"/>
          <p14:tracePt t="113368" x="6684963" y="4848225"/>
          <p14:tracePt t="113383" x="6657975" y="4884738"/>
          <p14:tracePt t="113400" x="6638925" y="4913313"/>
          <p14:tracePt t="113402" x="6638925" y="4922838"/>
          <p14:tracePt t="113417" x="6638925" y="4930775"/>
          <p14:tracePt t="113419" x="6638925" y="4949825"/>
          <p14:tracePt t="113435" x="6648450" y="4986338"/>
          <p14:tracePt t="113438" x="6675438" y="5032375"/>
          <p14:tracePt t="113450" x="6694488" y="5068888"/>
          <p14:tracePt t="113453" x="6711950" y="5095875"/>
          <p14:tracePt t="113467" x="6821488" y="5195888"/>
          <p14:tracePt t="113484" x="6886575" y="5259388"/>
          <p14:tracePt t="113501" x="6967538" y="5324475"/>
          <p14:tracePt t="113517" x="7004050" y="5351463"/>
          <p14:tracePt t="113533" x="7069138" y="5378450"/>
          <p14:tracePt t="113537" x="7096125" y="5397500"/>
          <p14:tracePt t="113551" x="7142163" y="5414963"/>
          <p14:tracePt t="113567" x="7242175" y="5424488"/>
          <p14:tracePt t="113584" x="7378700" y="5424488"/>
          <p14:tracePt t="113586" x="7470775" y="5378450"/>
          <p14:tracePt t="113601" x="7653338" y="5295900"/>
          <p14:tracePt t="113617" x="7853363" y="5168900"/>
          <p14:tracePt t="113634" x="7962900" y="5086350"/>
          <p14:tracePt t="113636" x="7999413" y="5049838"/>
          <p14:tracePt t="113650" x="8035925" y="5003800"/>
          <p14:tracePt t="113667" x="8054975" y="4976813"/>
          <p14:tracePt t="113685" x="8054975" y="4949825"/>
          <p14:tracePt t="113701" x="8054975" y="4913313"/>
          <p14:tracePt t="113717" x="8045450" y="4811713"/>
          <p14:tracePt t="113720" x="7999413" y="4730750"/>
          <p14:tracePt t="113734" x="7872413" y="4565650"/>
          <p14:tracePt t="113750" x="7762875" y="4446588"/>
          <p14:tracePt t="113767" x="7634288" y="4392613"/>
          <p14:tracePt t="113769" x="7589838" y="4373563"/>
          <p14:tracePt t="113784" x="7543800" y="4365625"/>
          <p14:tracePt t="113785" x="7516813" y="4365625"/>
          <p14:tracePt t="113800" x="7407275" y="4373563"/>
          <p14:tracePt t="113818" x="7296150" y="4429125"/>
          <p14:tracePt t="113833" x="7232650" y="4502150"/>
          <p14:tracePt t="113850" x="7150100" y="4584700"/>
          <p14:tracePt t="113867" x="7069138" y="4665663"/>
          <p14:tracePt t="113869" x="7032625" y="4730750"/>
          <p14:tracePt t="113884" x="6959600" y="4922838"/>
          <p14:tracePt t="113900" x="6959600" y="5049838"/>
          <p14:tracePt t="113903" x="6967538" y="5132388"/>
          <p14:tracePt t="113918" x="7013575" y="5214938"/>
          <p14:tracePt t="113934" x="7132638" y="5341938"/>
          <p14:tracePt t="113950" x="7259638" y="5397500"/>
          <p14:tracePt t="113967" x="7580313" y="5487988"/>
          <p14:tracePt t="113984" x="7853363" y="5478463"/>
          <p14:tracePt t="114000" x="8154988" y="5405438"/>
          <p14:tracePt t="114002" x="8210550" y="5405438"/>
          <p14:tracePt t="114016" x="8366125" y="5351463"/>
          <p14:tracePt t="114034" x="8429625" y="5314950"/>
          <p14:tracePt t="114036" x="8447088" y="5314950"/>
          <p14:tracePt t="114051" x="8466138" y="53149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DA6ED-0F5A-28E9-16D5-A983D310F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Coins eg2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69815-998E-60CD-8434-011864338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8967409" cy="4555897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coins=[3, 3, 5], n=3, target=6, </a:t>
            </a:r>
            <a:r>
              <a:rPr lang="en-IN" dirty="0" err="1"/>
              <a:t>dp</a:t>
            </a:r>
            <a:r>
              <a:rPr lang="en-IN" dirty="0"/>
              <a:t>=[True, False, False, False, False, False, False]</a:t>
            </a:r>
          </a:p>
          <a:p>
            <a:endParaRPr lang="en-IN" dirty="0"/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j=6, </a:t>
            </a:r>
            <a:r>
              <a:rPr lang="en-IN" dirty="0" err="1"/>
              <a:t>dp</a:t>
            </a:r>
            <a:r>
              <a:rPr lang="en-IN" dirty="0"/>
              <a:t>=[True, False, False,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j=5, </a:t>
            </a:r>
            <a:r>
              <a:rPr lang="en-IN" dirty="0" err="1"/>
              <a:t>dp</a:t>
            </a:r>
            <a:r>
              <a:rPr lang="en-IN" dirty="0"/>
              <a:t>=[True, False,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j=4, </a:t>
            </a:r>
            <a:r>
              <a:rPr lang="en-IN" dirty="0" err="1"/>
              <a:t>dp</a:t>
            </a:r>
            <a:r>
              <a:rPr lang="en-IN" dirty="0"/>
              <a:t>=[True,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, False,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=0]=3, j=3,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True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, False, False, False]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=1]=3, j=6, </a:t>
            </a:r>
            <a:r>
              <a:rPr lang="en-IN" dirty="0" err="1"/>
              <a:t>dp</a:t>
            </a:r>
            <a:r>
              <a:rPr lang="en-IN" dirty="0"/>
              <a:t>=[True, False, False, </a:t>
            </a:r>
            <a:r>
              <a:rPr lang="en-IN" dirty="0">
                <a:highlight>
                  <a:srgbClr val="00FF00"/>
                </a:highlight>
              </a:rPr>
              <a:t>True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=1]=3, j=5, </a:t>
            </a:r>
            <a:r>
              <a:rPr lang="en-IN" dirty="0" err="1"/>
              <a:t>dp</a:t>
            </a:r>
            <a:r>
              <a:rPr lang="en-IN" dirty="0"/>
              <a:t>=[True, False,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True, False,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, True]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=1]=3, j=4, </a:t>
            </a:r>
            <a:r>
              <a:rPr lang="en-IN" dirty="0" err="1"/>
              <a:t>dp</a:t>
            </a:r>
            <a:r>
              <a:rPr lang="en-IN" dirty="0"/>
              <a:t>=[True,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True, </a:t>
            </a:r>
            <a:r>
              <a:rPr lang="en-IN" dirty="0">
                <a:highlight>
                  <a:srgbClr val="00FFFF"/>
                </a:highlight>
              </a:rPr>
              <a:t>False</a:t>
            </a:r>
            <a:r>
              <a:rPr lang="en-IN" dirty="0"/>
              <a:t>, False, True]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=1]=3, j=3,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True</a:t>
            </a:r>
            <a:r>
              <a:rPr lang="en-IN" dirty="0"/>
              <a:t>, False,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, False, False, True]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=2]=5, j=6, </a:t>
            </a:r>
            <a:r>
              <a:rPr lang="en-IN" dirty="0" err="1"/>
              <a:t>dp</a:t>
            </a:r>
            <a:r>
              <a:rPr lang="en-IN" dirty="0"/>
              <a:t>=[True, </a:t>
            </a:r>
            <a:r>
              <a:rPr lang="en-IN" dirty="0">
                <a:highlight>
                  <a:srgbClr val="00FF00"/>
                </a:highlight>
              </a:rPr>
              <a:t>False</a:t>
            </a:r>
            <a:r>
              <a:rPr lang="en-IN" dirty="0"/>
              <a:t>, False, True, False,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]</a:t>
            </a:r>
          </a:p>
          <a:p>
            <a:r>
              <a:rPr lang="en-IN" dirty="0"/>
              <a:t>coins[</a:t>
            </a:r>
            <a:r>
              <a:rPr lang="en-IN" dirty="0" err="1"/>
              <a:t>i</a:t>
            </a:r>
            <a:r>
              <a:rPr lang="en-IN" dirty="0"/>
              <a:t>=2]=5, j=5, </a:t>
            </a:r>
            <a:r>
              <a:rPr lang="en-IN" dirty="0" err="1"/>
              <a:t>dp</a:t>
            </a:r>
            <a:r>
              <a:rPr lang="en-IN" dirty="0"/>
              <a:t>=[</a:t>
            </a:r>
            <a:r>
              <a:rPr lang="en-IN" dirty="0">
                <a:highlight>
                  <a:srgbClr val="00FF00"/>
                </a:highlight>
              </a:rPr>
              <a:t>True</a:t>
            </a:r>
            <a:r>
              <a:rPr lang="en-IN" dirty="0"/>
              <a:t>, False, False, True, False, </a:t>
            </a:r>
            <a:r>
              <a:rPr lang="en-IN" dirty="0">
                <a:highlight>
                  <a:srgbClr val="00FFFF"/>
                </a:highlight>
              </a:rPr>
              <a:t>True</a:t>
            </a:r>
            <a:r>
              <a:rPr lang="en-IN" dirty="0"/>
              <a:t>, True]</a:t>
            </a:r>
          </a:p>
          <a:p>
            <a:endParaRPr lang="en-IN" dirty="0"/>
          </a:p>
          <a:p>
            <a:r>
              <a:rPr lang="en-IN" dirty="0"/>
              <a:t>Is it possible to achieve the target 6: True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6259E61-1071-D5EC-88DC-E784FE422C3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89343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084"/>
    </mc:Choice>
    <mc:Fallback>
      <p:transition spd="slow" advTm="136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4715" x="8329613" y="5251450"/>
          <p14:tracePt t="4723" x="8174038" y="5205413"/>
          <p14:tracePt t="4732" x="7981950" y="5141913"/>
          <p14:tracePt t="4745" x="7680325" y="5003800"/>
          <p14:tracePt t="4762" x="7050088" y="4675188"/>
          <p14:tracePt t="4765" x="6621463" y="4483100"/>
          <p14:tracePt t="4779" x="5964238" y="4090988"/>
          <p14:tracePt t="4795" x="5351463" y="3743325"/>
          <p14:tracePt t="4811" x="4611688" y="3433763"/>
          <p14:tracePt t="4814" x="4265613" y="3305175"/>
          <p14:tracePt t="4829" x="3798888" y="3095625"/>
          <p14:tracePt t="4844" x="3516313" y="2949575"/>
          <p14:tracePt t="4862" x="3205163" y="2684463"/>
          <p14:tracePt t="4864" x="3068638" y="2584450"/>
          <p14:tracePt t="4877" x="2986088" y="2484438"/>
          <p14:tracePt t="4880" x="2913063" y="2428875"/>
          <p14:tracePt t="4895" x="2822575" y="2346325"/>
          <p14:tracePt t="4912" x="2720975" y="2228850"/>
          <p14:tracePt t="4914" x="2684463" y="2182813"/>
          <p14:tracePt t="4928" x="2657475" y="2136775"/>
          <p14:tracePt t="4945" x="2630488" y="2136775"/>
          <p14:tracePt t="4962" x="2593975" y="2136775"/>
          <p14:tracePt t="4977" x="2574925" y="2136775"/>
          <p14:tracePt t="4994" x="2538413" y="2146300"/>
          <p14:tracePt t="5011" x="2447925" y="2155825"/>
          <p14:tracePt t="5027" x="2392363" y="2155825"/>
          <p14:tracePt t="5044" x="2355850" y="2155825"/>
          <p14:tracePt t="5047" x="2319338" y="2146300"/>
          <p14:tracePt t="5061" x="2309813" y="2146300"/>
          <p14:tracePt t="5063" x="2292350" y="2146300"/>
          <p14:tracePt t="5078" x="2255838" y="2146300"/>
          <p14:tracePt t="5095" x="2228850" y="2163763"/>
          <p14:tracePt t="5097" x="2200275" y="2173288"/>
          <p14:tracePt t="5111" x="2182813" y="2182813"/>
          <p14:tracePt t="5127" x="2163763" y="2192338"/>
          <p14:tracePt t="5132" x="2155825" y="2192338"/>
          <p14:tracePt t="5145" x="2146300" y="2209800"/>
          <p14:tracePt t="5162" x="2136775" y="2219325"/>
          <p14:tracePt t="5177" x="2119313" y="2219325"/>
          <p14:tracePt t="5180" x="2119313" y="2228850"/>
          <p14:tracePt t="5195" x="2082800" y="2255838"/>
          <p14:tracePt t="5211" x="2063750" y="2273300"/>
          <p14:tracePt t="5228" x="2063750" y="2292350"/>
          <p14:tracePt t="5244" x="2054225" y="2301875"/>
          <p14:tracePt t="5261" x="2036763" y="2319338"/>
          <p14:tracePt t="5279" x="2009775" y="2338388"/>
          <p14:tracePt t="5294" x="2000250" y="2346325"/>
          <p14:tracePt t="5296" x="1981200" y="2346325"/>
          <p14:tracePt t="5311" x="1963738" y="2346325"/>
          <p14:tracePt t="5313" x="1954213" y="2346325"/>
          <p14:tracePt t="5328" x="1936750" y="2346325"/>
          <p14:tracePt t="5344" x="1927225" y="2346325"/>
          <p14:tracePt t="5361" x="1908175" y="2346325"/>
          <p14:tracePt t="5364" x="1900238" y="2346325"/>
          <p14:tracePt t="5378" x="1890713" y="2346325"/>
          <p14:tracePt t="5380" x="1881188" y="2346325"/>
          <p14:tracePt t="5394" x="1844675" y="2338388"/>
          <p14:tracePt t="5412" x="1817688" y="2338388"/>
          <p14:tracePt t="5414" x="1798638" y="2346325"/>
          <p14:tracePt t="5428" x="1771650" y="2355850"/>
          <p14:tracePt t="5444" x="1754188" y="2374900"/>
          <p14:tracePt t="5448" x="1744663" y="2374900"/>
          <p14:tracePt t="5462" x="1735138" y="2382838"/>
          <p14:tracePt t="5479" x="1725613" y="2392363"/>
          <p14:tracePt t="5494" x="1717675" y="2401888"/>
          <p14:tracePt t="5512" x="1708150" y="2411413"/>
          <p14:tracePt t="5527" x="1698625" y="2419350"/>
          <p14:tracePt t="5544" x="1698625" y="2428875"/>
          <p14:tracePt t="5547" x="1689100" y="2428875"/>
          <p14:tracePt t="5589" x="1689100" y="2438400"/>
          <p14:tracePt t="5611" x="1698625" y="2438400"/>
          <p14:tracePt t="5617" x="1708150" y="2447925"/>
          <p14:tracePt t="5628" x="1725613" y="2447925"/>
          <p14:tracePt t="5630" x="1754188" y="2447925"/>
          <p14:tracePt t="5645" x="1835150" y="2447925"/>
          <p14:tracePt t="5661" x="1908175" y="2428875"/>
          <p14:tracePt t="5677" x="1981200" y="2419350"/>
          <p14:tracePt t="5681" x="2017713" y="2419350"/>
          <p14:tracePt t="5695" x="2082800" y="2419350"/>
          <p14:tracePt t="5711" x="2119313" y="2419350"/>
          <p14:tracePt t="5727" x="2155825" y="2411413"/>
          <p14:tracePt t="5730" x="2182813" y="2411413"/>
          <p14:tracePt t="5744" x="2200275" y="2411413"/>
          <p14:tracePt t="5760" x="2228850" y="2411413"/>
          <p14:tracePt t="5777" x="2255838" y="2411413"/>
          <p14:tracePt t="5780" x="2265363" y="2411413"/>
          <p14:tracePt t="5794" x="2282825" y="2411413"/>
          <p14:tracePt t="5796" x="2282825" y="2401888"/>
          <p14:tracePt t="5811" x="2292350" y="2401888"/>
          <p14:tracePt t="5827" x="2319338" y="2401888"/>
          <p14:tracePt t="5844" x="2328863" y="2392363"/>
          <p14:tracePt t="5861" x="2328863" y="2374900"/>
          <p14:tracePt t="5864" x="2309813" y="2346325"/>
          <p14:tracePt t="5879" x="2228850" y="2282825"/>
          <p14:tracePt t="5894" x="2136775" y="2236788"/>
          <p14:tracePt t="5911" x="2000250" y="2182813"/>
          <p14:tracePt t="5914" x="1900238" y="2155825"/>
          <p14:tracePt t="5928" x="1827213" y="2119313"/>
          <p14:tracePt t="5930" x="1744663" y="2073275"/>
          <p14:tracePt t="5944" x="1598613" y="2009775"/>
          <p14:tracePt t="5961" x="1479550" y="1973263"/>
          <p14:tracePt t="5964" x="1423988" y="1973263"/>
          <p14:tracePt t="5977" x="1379538" y="1981200"/>
          <p14:tracePt t="5994" x="1370013" y="1990725"/>
          <p14:tracePt t="6012" x="1343025" y="2000250"/>
          <p14:tracePt t="6027" x="1343025" y="2009775"/>
          <p14:tracePt t="6044" x="1333500" y="2017713"/>
          <p14:tracePt t="6061" x="1343025" y="2082800"/>
          <p14:tracePt t="6078" x="1416050" y="2209800"/>
          <p14:tracePt t="6093" x="1589088" y="2411413"/>
          <p14:tracePt t="6112" x="1890713" y="2611438"/>
          <p14:tracePt t="6127" x="2054225" y="2711450"/>
          <p14:tracePt t="6144" x="2192338" y="2747963"/>
          <p14:tracePt t="6147" x="2265363" y="2757488"/>
          <p14:tracePt t="6161" x="2301875" y="2757488"/>
          <p14:tracePt t="6163" x="2328863" y="2757488"/>
          <p14:tracePt t="6177" x="2438400" y="2757488"/>
          <p14:tracePt t="6195" x="2584450" y="2674938"/>
          <p14:tracePt t="6211" x="2667000" y="2584450"/>
          <p14:tracePt t="6227" x="2703513" y="2520950"/>
          <p14:tracePt t="6230" x="2703513" y="2492375"/>
          <p14:tracePt t="6245" x="2720975" y="2438400"/>
          <p14:tracePt t="6261" x="2720975" y="2392363"/>
          <p14:tracePt t="6278" x="2720975" y="2365375"/>
          <p14:tracePt t="6280" x="2720975" y="2346325"/>
          <p14:tracePt t="6294" x="2693988" y="2319338"/>
          <p14:tracePt t="6311" x="2640013" y="2273300"/>
          <p14:tracePt t="6327" x="2584450" y="2236788"/>
          <p14:tracePt t="6330" x="2520950" y="2228850"/>
          <p14:tracePt t="6344" x="2355850" y="2200275"/>
          <p14:tracePt t="6361" x="2155825" y="2200275"/>
          <p14:tracePt t="6378" x="2017713" y="2200275"/>
          <p14:tracePt t="6394" x="1927225" y="2200275"/>
          <p14:tracePt t="6411" x="1881188" y="2200275"/>
          <p14:tracePt t="6414" x="1854200" y="2200275"/>
          <p14:tracePt t="6428" x="1817688" y="2228850"/>
          <p14:tracePt t="6444" x="1790700" y="2246313"/>
          <p14:tracePt t="6461" x="1762125" y="2273300"/>
          <p14:tracePt t="6464" x="1744663" y="2292350"/>
          <p14:tracePt t="6478" x="1735138" y="2309813"/>
          <p14:tracePt t="6494" x="1735138" y="2346325"/>
          <p14:tracePt t="6510" x="1771650" y="2428875"/>
          <p14:tracePt t="6513" x="1790700" y="2465388"/>
          <p14:tracePt t="6527" x="1854200" y="2501900"/>
          <p14:tracePt t="6530" x="1963738" y="2557463"/>
          <p14:tracePt t="6544" x="2273300" y="2674938"/>
          <p14:tracePt t="6560" x="2457450" y="2720975"/>
          <p14:tracePt t="6563" x="2547938" y="2720975"/>
          <p14:tracePt t="6577" x="2620963" y="2720975"/>
          <p14:tracePt t="6595" x="2684463" y="2693988"/>
          <p14:tracePt t="6598" x="2713038" y="2674938"/>
          <p14:tracePt t="6612" x="2740025" y="2647950"/>
          <p14:tracePt t="6628" x="2776538" y="2620963"/>
          <p14:tracePt t="6645" x="2794000" y="2584450"/>
          <p14:tracePt t="6647" x="2803525" y="2565400"/>
          <p14:tracePt t="6662" x="2813050" y="2484438"/>
          <p14:tracePt t="6678" x="2813050" y="2365375"/>
          <p14:tracePt t="6694" x="2776538" y="2228850"/>
          <p14:tracePt t="6696" x="2749550" y="2200275"/>
          <p14:tracePt t="6711" x="2657475" y="2082800"/>
          <p14:tracePt t="6727" x="2520950" y="1963738"/>
          <p14:tracePt t="6745" x="2328863" y="1917700"/>
          <p14:tracePt t="6761" x="2155825" y="1908175"/>
          <p14:tracePt t="6777" x="1973263" y="1917700"/>
          <p14:tracePt t="6780" x="1890713" y="1935163"/>
          <p14:tracePt t="6795" x="1771650" y="1944688"/>
          <p14:tracePt t="6811" x="1698625" y="1981200"/>
          <p14:tracePt t="6827" x="1662113" y="2000250"/>
          <p14:tracePt t="6830" x="1644650" y="2009775"/>
          <p14:tracePt t="6844" x="1616075" y="2046288"/>
          <p14:tracePt t="6860" x="1598613" y="2082800"/>
          <p14:tracePt t="6878" x="1589088" y="2119313"/>
          <p14:tracePt t="6881" x="1589088" y="2146300"/>
          <p14:tracePt t="6894" x="1589088" y="2182813"/>
          <p14:tracePt t="6910" x="1625600" y="2228850"/>
          <p14:tracePt t="6929" x="1808163" y="2401888"/>
          <p14:tracePt t="6943" x="1973263" y="2511425"/>
          <p14:tracePt t="6960" x="2182813" y="2593975"/>
          <p14:tracePt t="6963" x="2265363" y="2620963"/>
          <p14:tracePt t="6978" x="2328863" y="2638425"/>
          <p14:tracePt t="6994" x="2355850" y="2638425"/>
          <p14:tracePt t="7011" x="2382838" y="2638425"/>
          <p14:tracePt t="7013" x="2392363" y="2638425"/>
          <p14:tracePt t="7028" x="2411413" y="2638425"/>
          <p14:tracePt t="7043" x="2419350" y="2620963"/>
          <p14:tracePt t="7062" x="2438400" y="2565400"/>
          <p14:tracePt t="7077" x="2438400" y="2520950"/>
          <p14:tracePt t="7094" x="2438400" y="2501900"/>
          <p14:tracePt t="7097" x="2438400" y="2474913"/>
          <p14:tracePt t="7112" x="2438400" y="2447925"/>
          <p14:tracePt t="7128" x="2428875" y="2401888"/>
          <p14:tracePt t="7144" x="2411413" y="2382838"/>
          <p14:tracePt t="7147" x="2411413" y="2338388"/>
          <p14:tracePt t="7162" x="2382838" y="2292350"/>
          <p14:tracePt t="7177" x="2365375" y="2255838"/>
          <p14:tracePt t="7193" x="2319338" y="2228850"/>
          <p14:tracePt t="7196" x="2292350" y="2209800"/>
          <p14:tracePt t="7211" x="2163763" y="2182813"/>
          <p14:tracePt t="7227" x="2063750" y="2173288"/>
          <p14:tracePt t="7244" x="1990725" y="2173288"/>
          <p14:tracePt t="7246" x="1963738" y="2173288"/>
          <p14:tracePt t="7260" x="1917700" y="2173288"/>
          <p14:tracePt t="7262" x="1890713" y="2182813"/>
          <p14:tracePt t="7277" x="1854200" y="2209800"/>
          <p14:tracePt t="7295" x="1808163" y="2236788"/>
          <p14:tracePt t="7311" x="1781175" y="2246313"/>
          <p14:tracePt t="7327" x="1762125" y="2282825"/>
          <p14:tracePt t="7330" x="1762125" y="2301875"/>
          <p14:tracePt t="7345" x="1762125" y="2338388"/>
          <p14:tracePt t="7360" x="1762125" y="2365375"/>
          <p14:tracePt t="7376" x="1771650" y="2428875"/>
          <p14:tracePt t="7379" x="1790700" y="2447925"/>
          <p14:tracePt t="7393" x="1798638" y="2465388"/>
          <p14:tracePt t="7395" x="1817688" y="2484438"/>
          <p14:tracePt t="7410" x="1881188" y="2547938"/>
          <p14:tracePt t="7426" x="1954213" y="2593975"/>
          <p14:tracePt t="7429" x="1973263" y="2593975"/>
          <p14:tracePt t="7443" x="2017713" y="2593975"/>
          <p14:tracePt t="7460" x="2109788" y="2565400"/>
          <p14:tracePt t="7463" x="2192338" y="2511425"/>
          <p14:tracePt t="7477" x="2301875" y="2365375"/>
          <p14:tracePt t="7494" x="2338388" y="2292350"/>
          <p14:tracePt t="7511" x="2346325" y="2246313"/>
          <p14:tracePt t="7513" x="2346325" y="2228850"/>
          <p14:tracePt t="7528" x="2346325" y="2182813"/>
          <p14:tracePt t="7544" x="2346325" y="2146300"/>
          <p14:tracePt t="7561" x="2328863" y="2109788"/>
          <p14:tracePt t="7563" x="2309813" y="2082800"/>
          <p14:tracePt t="7578" x="2292350" y="2063750"/>
          <p14:tracePt t="7593" x="2246313" y="2027238"/>
          <p14:tracePt t="7609" x="2146300" y="2000250"/>
          <p14:tracePt t="7611" x="2054225" y="1981200"/>
          <p14:tracePt t="7626" x="1917700" y="1981200"/>
          <p14:tracePt t="7644" x="1798638" y="2009775"/>
          <p14:tracePt t="7647" x="1754188" y="2027238"/>
          <p14:tracePt t="7662" x="1681163" y="2063750"/>
          <p14:tracePt t="7677" x="1616075" y="2100263"/>
          <p14:tracePt t="7694" x="1570038" y="2119313"/>
          <p14:tracePt t="7697" x="1543050" y="2155825"/>
          <p14:tracePt t="7710" x="1533525" y="2173288"/>
          <p14:tracePt t="7711" x="1516063" y="2192338"/>
          <p14:tracePt t="7726" x="1497013" y="2228850"/>
          <p14:tracePt t="7743" x="1479550" y="2255838"/>
          <p14:tracePt t="7746" x="1479550" y="2273300"/>
          <p14:tracePt t="7760" x="1479550" y="2319338"/>
          <p14:tracePt t="7777" x="1506538" y="2365375"/>
          <p14:tracePt t="7794" x="1543050" y="2419350"/>
          <p14:tracePt t="7796" x="1616075" y="2465388"/>
          <p14:tracePt t="7811" x="1798638" y="2547938"/>
          <p14:tracePt t="7827" x="1973263" y="2601913"/>
          <p14:tracePt t="7830" x="2027238" y="2611438"/>
          <p14:tracePt t="7843" x="2109788" y="2657475"/>
          <p14:tracePt t="7845" x="2182813" y="2657475"/>
          <p14:tracePt t="7860" x="2265363" y="2657475"/>
          <p14:tracePt t="7876" x="2328863" y="2620963"/>
          <p14:tracePt t="7879" x="2346325" y="2611438"/>
          <p14:tracePt t="7895" x="2392363" y="2574925"/>
          <p14:tracePt t="7910" x="2428875" y="2547938"/>
          <p14:tracePt t="7928" x="2438400" y="2520950"/>
          <p14:tracePt t="7944" x="2447925" y="2484438"/>
          <p14:tracePt t="7960" x="2447925" y="2455863"/>
          <p14:tracePt t="7977" x="2438400" y="2428875"/>
          <p14:tracePt t="7979" x="2438400" y="2419350"/>
          <p14:tracePt t="7994" x="2419350" y="2392363"/>
          <p14:tracePt t="8011" x="2401888" y="2365375"/>
          <p14:tracePt t="8013" x="2382838" y="2346325"/>
          <p14:tracePt t="8028" x="2346325" y="2319338"/>
          <p14:tracePt t="8044" x="2209800" y="2255838"/>
          <p14:tracePt t="8050" x="2163763" y="2236788"/>
          <p14:tracePt t="8060" x="2119313" y="2209800"/>
          <p14:tracePt t="8062" x="2063750" y="2200275"/>
          <p14:tracePt t="8078" x="1990725" y="2163763"/>
          <p14:tracePt t="8093" x="1900238" y="2155825"/>
          <p14:tracePt t="8110" x="1844675" y="2155825"/>
          <p14:tracePt t="8112" x="1798638" y="2155825"/>
          <p14:tracePt t="8126" x="1781175" y="2155825"/>
          <p14:tracePt t="8128" x="1754188" y="2155825"/>
          <p14:tracePt t="8143" x="1689100" y="2155825"/>
          <p14:tracePt t="8161" x="1606550" y="2173288"/>
          <p14:tracePt t="8176" x="1570038" y="2192338"/>
          <p14:tracePt t="8193" x="1533525" y="2200275"/>
          <p14:tracePt t="8211" x="1506538" y="2200275"/>
          <p14:tracePt t="8226" x="1497013" y="2209800"/>
          <p14:tracePt t="8243" x="1479550" y="2228850"/>
          <p14:tracePt t="8261" x="1470025" y="2246313"/>
          <p14:tracePt t="8276" x="1460500" y="2255838"/>
          <p14:tracePt t="8293" x="1452563" y="2265363"/>
          <p14:tracePt t="8296" x="1452563" y="2282825"/>
          <p14:tracePt t="8311" x="1452563" y="2309813"/>
          <p14:tracePt t="8326" x="1460500" y="2346325"/>
          <p14:tracePt t="8344" x="1516063" y="2392363"/>
          <p14:tracePt t="8346" x="1552575" y="2447925"/>
          <p14:tracePt t="8360" x="1662113" y="2528888"/>
          <p14:tracePt t="8377" x="1725613" y="2565400"/>
          <p14:tracePt t="8380" x="1744663" y="2584450"/>
          <p14:tracePt t="8394" x="1781175" y="2611438"/>
          <p14:tracePt t="8409" x="1808163" y="2630488"/>
          <p14:tracePt t="8427" x="1808163" y="2638425"/>
          <p14:tracePt t="8429" x="1817688" y="2647950"/>
          <p14:tracePt t="8443" x="1827213" y="2657475"/>
          <p14:tracePt t="8459" x="1835150" y="2657475"/>
          <p14:tracePt t="8477" x="1844675" y="2657475"/>
          <p14:tracePt t="8479" x="1854200" y="2657475"/>
          <p14:tracePt t="8494" x="1863725" y="2638425"/>
          <p14:tracePt t="8496" x="1863725" y="2630488"/>
          <p14:tracePt t="8511" x="1881188" y="2620963"/>
          <p14:tracePt t="8514" x="1881188" y="2611438"/>
          <p14:tracePt t="8535" x="1881188" y="2601913"/>
          <p14:tracePt t="8543" x="1881188" y="2593975"/>
          <p14:tracePt t="8560" x="1900238" y="2574925"/>
          <p14:tracePt t="8578" x="1908175" y="2557463"/>
          <p14:tracePt t="8594" x="1917700" y="2547938"/>
          <p14:tracePt t="8611" x="1936750" y="2538413"/>
          <p14:tracePt t="8613" x="1936750" y="2528888"/>
          <p14:tracePt t="8627" x="1944688" y="2511425"/>
          <p14:tracePt t="8643" x="1944688" y="2484438"/>
          <p14:tracePt t="8660" x="1963738" y="2455863"/>
          <p14:tracePt t="8662" x="1963738" y="2447925"/>
          <p14:tracePt t="8676" x="1963738" y="2438400"/>
          <p14:tracePt t="8693" x="1973263" y="2428875"/>
          <p14:tracePt t="8711" x="1981200" y="2419350"/>
          <p14:tracePt t="8726" x="1990725" y="2411413"/>
          <p14:tracePt t="8743" x="2000250" y="2401888"/>
          <p14:tracePt t="8760" x="2009775" y="2392363"/>
          <p14:tracePt t="8782" x="2017713" y="2392363"/>
          <p14:tracePt t="8795" x="2017713" y="2382838"/>
          <p14:tracePt t="8810" x="2017713" y="2374900"/>
          <p14:tracePt t="8826" x="2027238" y="2374900"/>
          <p14:tracePt t="8843" x="2027238" y="2355850"/>
          <p14:tracePt t="8859" x="2027238" y="2338388"/>
          <p14:tracePt t="8876" x="2017713" y="2319338"/>
          <p14:tracePt t="8894" x="2000250" y="2282825"/>
          <p14:tracePt t="8910" x="1973263" y="2255838"/>
          <p14:tracePt t="8926" x="1944688" y="2236788"/>
          <p14:tracePt t="8943" x="1871663" y="2209800"/>
          <p14:tracePt t="8959" x="1827213" y="2200275"/>
          <p14:tracePt t="8976" x="1754188" y="2200275"/>
          <p14:tracePt t="8979" x="1708150" y="2200275"/>
          <p14:tracePt t="8993" x="1689100" y="2200275"/>
          <p14:tracePt t="8995" x="1662113" y="2209800"/>
          <p14:tracePt t="9010" x="1625600" y="2228850"/>
          <p14:tracePt t="9027" x="1598613" y="2236788"/>
          <p14:tracePt t="9029" x="1570038" y="2236788"/>
          <p14:tracePt t="9044" x="1552575" y="2255838"/>
          <p14:tracePt t="9060" x="1525588" y="2273300"/>
          <p14:tracePt t="9063" x="1525588" y="2282825"/>
          <p14:tracePt t="9079" x="1516063" y="2292350"/>
          <p14:tracePt t="9093" x="1506538" y="2319338"/>
          <p14:tracePt t="9110" x="1506538" y="2346325"/>
          <p14:tracePt t="9112" x="1506538" y="2365375"/>
          <p14:tracePt t="9127" x="1533525" y="2392363"/>
          <p14:tracePt t="9142" x="1589088" y="2428875"/>
          <p14:tracePt t="9159" x="1652588" y="2447925"/>
          <p14:tracePt t="9162" x="1681163" y="2474913"/>
          <p14:tracePt t="9176" x="1698625" y="2484438"/>
          <p14:tracePt t="9178" x="1717675" y="2484438"/>
          <p14:tracePt t="9193" x="1771650" y="2501900"/>
          <p14:tracePt t="9210" x="1781175" y="2501900"/>
          <p14:tracePt t="9226" x="1790700" y="2501900"/>
          <p14:tracePt t="9243" x="1808163" y="2501900"/>
          <p14:tracePt t="9260" x="1835150" y="2501900"/>
          <p14:tracePt t="9276" x="1844675" y="2501900"/>
          <p14:tracePt t="9293" x="1863725" y="2492375"/>
          <p14:tracePt t="9296" x="1871663" y="2484438"/>
          <p14:tracePt t="9310" x="1900238" y="2465388"/>
          <p14:tracePt t="9327" x="1917700" y="2455863"/>
          <p14:tracePt t="9344" x="1927225" y="2455863"/>
          <p14:tracePt t="9361" x="1936750" y="2447925"/>
          <p14:tracePt t="9377" x="1944688" y="2447925"/>
          <p14:tracePt t="9394" x="1954213" y="2438400"/>
          <p14:tracePt t="9410" x="1963738" y="2428875"/>
          <p14:tracePt t="9429" x="1963738" y="2419350"/>
          <p14:tracePt t="9444" x="1973263" y="2411413"/>
          <p14:tracePt t="9459" x="1973263" y="2401888"/>
          <p14:tracePt t="9476" x="1973263" y="2382838"/>
          <p14:tracePt t="9494" x="1981200" y="2374900"/>
          <p14:tracePt t="9509" x="1981200" y="2365375"/>
          <p14:tracePt t="9528" x="1990725" y="2346325"/>
          <p14:tracePt t="9543" x="2009775" y="2346325"/>
          <p14:tracePt t="9560" x="2036763" y="2346325"/>
          <p14:tracePt t="9577" x="2073275" y="2355850"/>
          <p14:tracePt t="9593" x="2090738" y="2355850"/>
          <p14:tracePt t="9610" x="2109788" y="2355850"/>
          <p14:tracePt t="9613" x="2119313" y="2355850"/>
          <p14:tracePt t="9628" x="2127250" y="2355850"/>
          <p14:tracePt t="9643" x="2136775" y="2355850"/>
          <p14:tracePt t="9659" x="2146300" y="2355850"/>
          <p14:tracePt t="9662" x="2155825" y="2355850"/>
          <p14:tracePt t="9676" x="2163763" y="2355850"/>
          <p14:tracePt t="9693" x="2173288" y="2355850"/>
          <p14:tracePt t="9720" x="2182813" y="2355850"/>
          <p14:tracePt t="9727" x="2182813" y="2346325"/>
          <p14:tracePt t="9743" x="2192338" y="2309813"/>
          <p14:tracePt t="9761" x="2192338" y="2228850"/>
          <p14:tracePt t="9776" x="2192338" y="2155825"/>
          <p14:tracePt t="9792" x="2173288" y="2109788"/>
          <p14:tracePt t="9796" x="2155825" y="2090738"/>
          <p14:tracePt t="9811" x="2100263" y="2054225"/>
          <p14:tracePt t="9826" x="2027238" y="2017713"/>
          <p14:tracePt t="9843" x="1944688" y="2017713"/>
          <p14:tracePt t="9846" x="1881188" y="2017713"/>
          <p14:tracePt t="9860" x="1725613" y="2036763"/>
          <p14:tracePt t="9876" x="1635125" y="2100263"/>
          <p14:tracePt t="9893" x="1589088" y="2127250"/>
          <p14:tracePt t="9896" x="1579563" y="2136775"/>
          <p14:tracePt t="9911" x="1562100" y="2146300"/>
          <p14:tracePt t="9926" x="1543050" y="2173288"/>
          <p14:tracePt t="9943" x="1525588" y="2192338"/>
          <p14:tracePt t="9945" x="1516063" y="2200275"/>
          <p14:tracePt t="9959" x="1516063" y="2219325"/>
          <p14:tracePt t="9976" x="1506538" y="2219325"/>
          <p14:tracePt t="9978" x="1506538" y="2228850"/>
          <p14:tracePt t="9994" x="1506538" y="2246313"/>
          <p14:tracePt t="10009" x="1516063" y="2265363"/>
          <p14:tracePt t="10026" x="1552575" y="2292350"/>
          <p14:tracePt t="10029" x="1570038" y="2309813"/>
          <p14:tracePt t="10043" x="1625600" y="2338388"/>
          <p14:tracePt t="10060" x="1662113" y="2365375"/>
          <p14:tracePt t="10064" x="1681163" y="2374900"/>
          <p14:tracePt t="10078" x="1725613" y="2382838"/>
          <p14:tracePt t="10093" x="1744663" y="2382838"/>
          <p14:tracePt t="10096" x="1771650" y="2401888"/>
          <p14:tracePt t="10099" x="1790700" y="2401888"/>
          <p14:tracePt t="10109" x="1827213" y="2401888"/>
          <p14:tracePt t="10112" x="1835150" y="2401888"/>
          <p14:tracePt t="10127" x="1900238" y="2392363"/>
          <p14:tracePt t="10143" x="1944688" y="2382838"/>
          <p14:tracePt t="10145" x="1981200" y="2374900"/>
          <p14:tracePt t="10159" x="2017713" y="2346325"/>
          <p14:tracePt t="10162" x="2036763" y="2338388"/>
          <p14:tracePt t="10177" x="2082800" y="2309813"/>
          <p14:tracePt t="10193" x="2100263" y="2273300"/>
          <p14:tracePt t="10210" x="2119313" y="2255838"/>
          <p14:tracePt t="10212" x="2127250" y="2209800"/>
          <p14:tracePt t="10226" x="2136775" y="2173288"/>
          <p14:tracePt t="10243" x="2136775" y="2127250"/>
          <p14:tracePt t="10260" x="2127250" y="2090738"/>
          <p14:tracePt t="10262" x="2109788" y="2073275"/>
          <p14:tracePt t="10276" x="2046288" y="2017713"/>
          <p14:tracePt t="10293" x="1990725" y="1990725"/>
          <p14:tracePt t="10297" x="1917700" y="1973263"/>
          <p14:tracePt t="10310" x="1881188" y="1963738"/>
          <p14:tracePt t="10312" x="1854200" y="1963738"/>
          <p14:tracePt t="10326" x="1781175" y="1963738"/>
          <p14:tracePt t="10343" x="1725613" y="1981200"/>
          <p14:tracePt t="10346" x="1698625" y="2000250"/>
          <p14:tracePt t="10360" x="1671638" y="2009775"/>
          <p14:tracePt t="10376" x="1644650" y="2027238"/>
          <p14:tracePt t="10392" x="1625600" y="2046288"/>
          <p14:tracePt t="10396" x="1606550" y="2054225"/>
          <p14:tracePt t="10409" x="1598613" y="2073275"/>
          <p14:tracePt t="10411" x="1579563" y="2082800"/>
          <p14:tracePt t="10426" x="1552575" y="2146300"/>
          <p14:tracePt t="10442" x="1552575" y="2182813"/>
          <p14:tracePt t="10445" x="1552575" y="2209800"/>
          <p14:tracePt t="10460" x="1579563" y="2282825"/>
          <p14:tracePt t="10476" x="1635125" y="2365375"/>
          <p14:tracePt t="10480" x="1652588" y="2392363"/>
          <p14:tracePt t="10493" x="1689100" y="2411413"/>
          <p14:tracePt t="10495" x="1717675" y="2455863"/>
          <p14:tracePt t="10509" x="1827213" y="2501900"/>
          <p14:tracePt t="10526" x="1900238" y="2520950"/>
          <p14:tracePt t="10529" x="1927225" y="2528888"/>
          <p14:tracePt t="10544" x="1990725" y="2528888"/>
          <p14:tracePt t="10559" x="2054225" y="2528888"/>
          <p14:tracePt t="10576" x="2109788" y="2538413"/>
          <p14:tracePt t="10579" x="2119313" y="2538413"/>
          <p14:tracePt t="10593" x="2173288" y="2538413"/>
          <p14:tracePt t="10610" x="2192338" y="2528888"/>
          <p14:tracePt t="10628" x="2228850" y="2492375"/>
          <p14:tracePt t="10643" x="2246313" y="2484438"/>
          <p14:tracePt t="10659" x="2255838" y="2474913"/>
          <p14:tracePt t="10677" x="2273300" y="2447925"/>
          <p14:tracePt t="10692" x="2273300" y="2411413"/>
          <p14:tracePt t="10709" x="2265363" y="2374900"/>
          <p14:tracePt t="10726" x="2265363" y="2346325"/>
          <p14:tracePt t="10743" x="2246313" y="2309813"/>
          <p14:tracePt t="10759" x="2236788" y="2282825"/>
          <p14:tracePt t="10763" x="2219325" y="2273300"/>
          <p14:tracePt t="10775" x="2200275" y="2255838"/>
          <p14:tracePt t="10777" x="2182813" y="2255838"/>
          <p14:tracePt t="10792" x="2119313" y="2228850"/>
          <p14:tracePt t="10809" x="2073275" y="2200275"/>
          <p14:tracePt t="10812" x="2054225" y="2192338"/>
          <p14:tracePt t="10826" x="2000250" y="2182813"/>
          <p14:tracePt t="10842" x="1990725" y="2173288"/>
          <p14:tracePt t="10860" x="1963738" y="2173288"/>
          <p14:tracePt t="10875" x="1954213" y="2173288"/>
          <p14:tracePt t="10892" x="1944688" y="2173288"/>
          <p14:tracePt t="10909" x="1936750" y="2173288"/>
          <p14:tracePt t="10925" x="1927225" y="2173288"/>
          <p14:tracePt t="10943" x="1917700" y="2163763"/>
          <p14:tracePt t="10966" x="1908175" y="2163763"/>
          <p14:tracePt t="10976" x="1908175" y="2173288"/>
          <p14:tracePt t="10992" x="1908175" y="2209800"/>
          <p14:tracePt t="10995" x="1917700" y="2228850"/>
          <p14:tracePt t="11009" x="1936750" y="2292350"/>
          <p14:tracePt t="11026" x="1990725" y="2365375"/>
          <p14:tracePt t="11043" x="2073275" y="2474913"/>
          <p14:tracePt t="11059" x="2109788" y="2501900"/>
          <p14:tracePt t="11075" x="2136775" y="2528888"/>
          <p14:tracePt t="11079" x="2146300" y="2538413"/>
          <p14:tracePt t="11093" x="2155825" y="2547938"/>
          <p14:tracePt t="11110" x="2155825" y="2557463"/>
          <p14:tracePt t="11126" x="2182813" y="2557463"/>
          <p14:tracePt t="11143" x="2209800" y="2557463"/>
          <p14:tracePt t="11160" x="2255838" y="2528888"/>
          <p14:tracePt t="11176" x="2301875" y="2484438"/>
          <p14:tracePt t="11178" x="2309813" y="2465388"/>
          <p14:tracePt t="11193" x="2338388" y="2411413"/>
          <p14:tracePt t="11209" x="2346325" y="2382838"/>
          <p14:tracePt t="11226" x="2355850" y="2309813"/>
          <p14:tracePt t="11242" x="2355850" y="2265363"/>
          <p14:tracePt t="11260" x="2346325" y="2236788"/>
          <p14:tracePt t="11262" x="2328863" y="2219325"/>
          <p14:tracePt t="11277" x="2282825" y="2192338"/>
          <p14:tracePt t="11293" x="2109788" y="2136775"/>
          <p14:tracePt t="11309" x="1890713" y="2136775"/>
          <p14:tracePt t="11312" x="1735138" y="2155825"/>
          <p14:tracePt t="11325" x="1616075" y="2209800"/>
          <p14:tracePt t="11342" x="1552575" y="2246313"/>
          <p14:tracePt t="11359" x="1489075" y="2265363"/>
          <p14:tracePt t="11362" x="1470025" y="2273300"/>
          <p14:tracePt t="11376" x="1443038" y="2273300"/>
          <p14:tracePt t="11392" x="1433513" y="2282825"/>
          <p14:tracePt t="11409" x="1416050" y="2282825"/>
          <p14:tracePt t="11411" x="1416050" y="2292350"/>
          <p14:tracePt t="11425" x="1397000" y="2301875"/>
          <p14:tracePt t="11442" x="1397000" y="2309813"/>
          <p14:tracePt t="11445" x="1397000" y="2319338"/>
          <p14:tracePt t="11460" x="1397000" y="2328863"/>
          <p14:tracePt t="11476" x="1406525" y="2355850"/>
          <p14:tracePt t="11492" x="1433513" y="2392363"/>
          <p14:tracePt t="11495" x="1443038" y="2411413"/>
          <p14:tracePt t="11509" x="1460500" y="2428875"/>
          <p14:tracePt t="11511" x="1489075" y="2465388"/>
          <p14:tracePt t="11526" x="1525588" y="2492375"/>
          <p14:tracePt t="11542" x="1533525" y="2511425"/>
          <p14:tracePt t="11544" x="1543050" y="2520950"/>
          <p14:tracePt t="11560" x="1562100" y="2528888"/>
          <p14:tracePt t="11576" x="1562100" y="2538413"/>
          <p14:tracePt t="11579" x="1579563" y="2538413"/>
          <p14:tracePt t="11594" x="1589088" y="2547938"/>
          <p14:tracePt t="11609" x="1598613" y="2547938"/>
          <p14:tracePt t="11626" x="1616075" y="2557463"/>
          <p14:tracePt t="11629" x="1625600" y="2557463"/>
          <p14:tracePt t="11644" x="1644650" y="2557463"/>
          <p14:tracePt t="11659" x="1662113" y="2557463"/>
          <p14:tracePt t="11676" x="1671638" y="2557463"/>
          <p14:tracePt t="11678" x="1689100" y="2557463"/>
          <p14:tracePt t="18027" x="1835150" y="2757488"/>
          <p14:tracePt t="18033" x="1917700" y="2849563"/>
          <p14:tracePt t="18042" x="2000250" y="2913063"/>
          <p14:tracePt t="18057" x="2163763" y="2995613"/>
          <p14:tracePt t="18060" x="2301875" y="3068638"/>
          <p14:tracePt t="18073" x="2428875" y="3105150"/>
          <p14:tracePt t="18076" x="2538413" y="3114675"/>
          <p14:tracePt t="18091" x="2749550" y="3159125"/>
          <p14:tracePt t="18107" x="2886075" y="3205163"/>
          <p14:tracePt t="18124" x="3168650" y="3333750"/>
          <p14:tracePt t="18140" x="3306763" y="3378200"/>
          <p14:tracePt t="18156" x="3379788" y="3406775"/>
          <p14:tracePt t="18159" x="3406775" y="3414713"/>
          <p14:tracePt t="18174" x="3497263" y="3443288"/>
          <p14:tracePt t="18190" x="3635375" y="3470275"/>
          <p14:tracePt t="18207" x="3752850" y="3497263"/>
          <p14:tracePt t="18209" x="3844925" y="3497263"/>
          <p14:tracePt t="18224" x="4008438" y="3487738"/>
          <p14:tracePt t="18240" x="4146550" y="3470275"/>
          <p14:tracePt t="18257" x="4237038" y="3433763"/>
          <p14:tracePt t="18259" x="4292600" y="3397250"/>
          <p14:tracePt t="18273" x="4375150" y="3341688"/>
          <p14:tracePt t="18276" x="4438650" y="3287713"/>
          <p14:tracePt t="18289" x="4711700" y="3086100"/>
          <p14:tracePt t="18308" x="4968875" y="2976563"/>
          <p14:tracePt t="18323" x="5151438" y="2976563"/>
          <p14:tracePt t="18340" x="5305425" y="2995613"/>
          <p14:tracePt t="18343" x="5407025" y="3022600"/>
          <p14:tracePt t="18358" x="5543550" y="3086100"/>
          <p14:tracePt t="18374" x="5789613" y="3159125"/>
          <p14:tracePt t="18390" x="6091238" y="3232150"/>
          <p14:tracePt t="18393" x="6191250" y="3297238"/>
          <p14:tracePt t="18407" x="6392863" y="3324225"/>
          <p14:tracePt t="18423" x="6565900" y="3324225"/>
          <p14:tracePt t="18442" x="6794500" y="3305175"/>
          <p14:tracePt t="18457" x="6858000" y="3287713"/>
          <p14:tracePt t="18460" x="6894513" y="3297238"/>
          <p14:tracePt t="18474" x="6959600" y="3297238"/>
          <p14:tracePt t="18477" x="6967538" y="3297238"/>
          <p14:tracePt t="18492" x="6986588" y="3297238"/>
          <p14:tracePt t="18507" x="6996113" y="3297238"/>
          <p14:tracePt t="18523" x="7013575" y="3297238"/>
          <p14:tracePt t="18541" x="7032625" y="3297238"/>
          <p14:tracePt t="18556" x="7040563" y="3297238"/>
          <p14:tracePt t="18575" x="7050088" y="3297238"/>
          <p14:tracePt t="18589" x="7050088" y="3305175"/>
          <p14:tracePt t="18606" x="7059613" y="3305175"/>
          <p14:tracePt t="18623" x="7059613" y="3314700"/>
          <p14:tracePt t="18625" x="7069138" y="3314700"/>
          <p14:tracePt t="18660" x="7069138" y="3305175"/>
          <p14:tracePt t="18681" x="7069138" y="3297238"/>
          <p14:tracePt t="18689" x="7069138" y="3287713"/>
          <p14:tracePt t="18695" x="7069138" y="3278188"/>
          <p14:tracePt t="18707" x="7069138" y="3260725"/>
          <p14:tracePt t="18710" x="7069138" y="3241675"/>
          <p14:tracePt t="18724" x="7059613" y="3224213"/>
          <p14:tracePt t="18740" x="7059613" y="3214688"/>
          <p14:tracePt t="18756" x="7040563" y="3187700"/>
          <p14:tracePt t="18759" x="7040563" y="3178175"/>
          <p14:tracePt t="18774" x="7023100" y="3159125"/>
          <p14:tracePt t="18790" x="7013575" y="3151188"/>
          <p14:tracePt t="18806" x="7004050" y="3141663"/>
          <p14:tracePt t="18809" x="6996113" y="3132138"/>
          <p14:tracePt t="18824" x="6986588" y="3122613"/>
          <p14:tracePt t="18826" x="6986588" y="3105150"/>
          <p14:tracePt t="18840" x="6977063" y="3078163"/>
          <p14:tracePt t="18857" x="6977063" y="3013075"/>
          <p14:tracePt t="18874" x="6986588" y="2959100"/>
          <p14:tracePt t="18890" x="7040563" y="2894013"/>
          <p14:tracePt t="18894" x="7077075" y="2830513"/>
          <p14:tracePt t="18908" x="7142163" y="2784475"/>
          <p14:tracePt t="18923" x="7186613" y="2747963"/>
          <p14:tracePt t="18940" x="7242175" y="2720975"/>
          <p14:tracePt t="18943" x="7251700" y="2720975"/>
          <p14:tracePt t="18957" x="7269163" y="2711450"/>
          <p14:tracePt t="18973" x="7288213" y="2711450"/>
          <p14:tracePt t="18991" x="7305675" y="2711450"/>
          <p14:tracePt t="19007" x="7315200" y="2711450"/>
          <p14:tracePt t="19040" x="7315200" y="2703513"/>
          <p14:tracePt t="19061" x="7315200" y="2693988"/>
          <p14:tracePt t="19082" x="7315200" y="2684463"/>
          <p14:tracePt t="19091" x="7305675" y="2684463"/>
          <p14:tracePt t="19098" x="7296150" y="2684463"/>
          <p14:tracePt t="19105" x="7288213" y="2674938"/>
          <p14:tracePt t="19123" x="7269163" y="2657475"/>
          <p14:tracePt t="19126" x="7232650" y="2638425"/>
          <p14:tracePt t="19140" x="7040563" y="2528888"/>
          <p14:tracePt t="19156" x="6300788" y="2273300"/>
          <p14:tracePt t="19175" x="5487988" y="2155825"/>
          <p14:tracePt t="19190" x="5159375" y="2146300"/>
          <p14:tracePt t="19207" x="4959350" y="2146300"/>
          <p14:tracePt t="19209" x="4886325" y="2146300"/>
          <p14:tracePt t="19224" x="4821238" y="2155825"/>
          <p14:tracePt t="19240" x="4803775" y="2155825"/>
          <p14:tracePt t="19256" x="4794250" y="2155825"/>
          <p14:tracePt t="19273" x="4794250" y="2163763"/>
          <p14:tracePt t="19275" x="4794250" y="2173288"/>
          <p14:tracePt t="19289" x="4840288" y="2182813"/>
          <p14:tracePt t="19307" x="4976813" y="2219325"/>
          <p14:tracePt t="19309" x="5095875" y="2255838"/>
          <p14:tracePt t="19324" x="5424488" y="2319338"/>
          <p14:tracePt t="19339" x="5716588" y="2346325"/>
          <p14:tracePt t="19357" x="6000750" y="2401888"/>
          <p14:tracePt t="19373" x="6073775" y="2411413"/>
          <p14:tracePt t="19389" x="6118225" y="2419350"/>
          <p14:tracePt t="19408" x="6137275" y="2419350"/>
          <p14:tracePt t="19423" x="6154738" y="2428875"/>
          <p14:tracePt t="19440" x="6164263" y="2428875"/>
          <p14:tracePt t="19456" x="6183313" y="2428875"/>
          <p14:tracePt t="19473" x="6210300" y="2428875"/>
          <p14:tracePt t="19490" x="6237288" y="2428875"/>
          <p14:tracePt t="19493" x="6256338" y="2428875"/>
          <p14:tracePt t="19507" x="6264275" y="2428875"/>
          <p14:tracePt t="19523" x="6273800" y="2438400"/>
          <p14:tracePt t="19540" x="6283325" y="2447925"/>
          <p14:tracePt t="19556" x="6264275" y="2447925"/>
          <p14:tracePt t="19573" x="6173788" y="2455863"/>
          <p14:tracePt t="19575" x="6054725" y="2455863"/>
          <p14:tracePt t="19590" x="5561013" y="2474913"/>
          <p14:tracePt t="19606" x="5268913" y="2501900"/>
          <p14:tracePt t="19623" x="5086350" y="2520950"/>
          <p14:tracePt t="19626" x="5059363" y="2528888"/>
          <p14:tracePt t="19640" x="5022850" y="2538413"/>
          <p14:tracePt t="19642" x="5005388" y="2538413"/>
          <p14:tracePt t="19657" x="4995863" y="2547938"/>
          <p14:tracePt t="19673" x="4976813" y="2557463"/>
          <p14:tracePt t="19676" x="4976813" y="2565400"/>
          <p14:tracePt t="19695" x="4976813" y="2574925"/>
          <p14:tracePt t="19707" x="4986338" y="2584450"/>
          <p14:tracePt t="19724" x="5059363" y="2601913"/>
          <p14:tracePt t="19740" x="5141913" y="2630488"/>
          <p14:tracePt t="19760" x="5205413" y="2647950"/>
          <p14:tracePt t="19773" x="5224463" y="2657475"/>
          <p14:tracePt t="19789" x="5241925" y="2657475"/>
          <p14:tracePt t="19806" x="5251450" y="2657475"/>
          <p14:tracePt t="19823" x="5260975" y="2657475"/>
          <p14:tracePt t="19839" x="5268913" y="2667000"/>
          <p14:tracePt t="19856" x="5268913" y="2684463"/>
          <p14:tracePt t="19858" x="5268913" y="2693988"/>
          <p14:tracePt t="19872" x="5251450" y="2711450"/>
          <p14:tracePt t="19890" x="5232400" y="2720975"/>
          <p14:tracePt t="19893" x="5224463" y="2740025"/>
          <p14:tracePt t="19907" x="5214938" y="2757488"/>
          <p14:tracePt t="19923" x="5195888" y="2757488"/>
          <p14:tracePt t="19940" x="5187950" y="2776538"/>
          <p14:tracePt t="19956" x="5168900" y="2784475"/>
          <p14:tracePt t="19972" x="5159375" y="2803525"/>
          <p14:tracePt t="19989" x="5151438" y="2803525"/>
          <p14:tracePt t="19992" x="5141913" y="2813050"/>
          <p14:tracePt t="20006" x="5141913" y="2820988"/>
          <p14:tracePt t="20022" x="5122863" y="2840038"/>
          <p14:tracePt t="20041" x="5114925" y="2849563"/>
          <p14:tracePt t="20056" x="5114925" y="2867025"/>
          <p14:tracePt t="20073" x="5105400" y="2876550"/>
          <p14:tracePt t="20090" x="5105400" y="2894013"/>
          <p14:tracePt t="20106" x="5105400" y="2903538"/>
          <p14:tracePt t="20123" x="5114925" y="2913063"/>
          <p14:tracePt t="20126" x="5122863" y="2922588"/>
          <p14:tracePt t="20140" x="5141913" y="2959100"/>
          <p14:tracePt t="20156" x="5159375" y="2976563"/>
          <p14:tracePt t="20172" x="5187950" y="3005138"/>
          <p14:tracePt t="20190" x="5224463" y="3032125"/>
          <p14:tracePt t="20206" x="5268913" y="3068638"/>
          <p14:tracePt t="20224" x="5387975" y="3141663"/>
          <p14:tracePt t="20240" x="5534025" y="3178175"/>
          <p14:tracePt t="20256" x="5653088" y="3214688"/>
          <p14:tracePt t="20274" x="5781675" y="3232150"/>
          <p14:tracePt t="20289" x="5826125" y="3251200"/>
          <p14:tracePt t="20306" x="5854700" y="3251200"/>
          <p14:tracePt t="20308" x="5862638" y="3260725"/>
          <p14:tracePt t="20323" x="5872163" y="3260725"/>
          <p14:tracePt t="20339" x="5891213" y="3268663"/>
          <p14:tracePt t="20356" x="5891213" y="3278188"/>
          <p14:tracePt t="20372" x="5881688" y="3287713"/>
          <p14:tracePt t="20375" x="5862638" y="3297238"/>
          <p14:tracePt t="20389" x="5826125" y="3305175"/>
          <p14:tracePt t="20406" x="5799138" y="3324225"/>
          <p14:tracePt t="20408" x="5789613" y="3333750"/>
          <p14:tracePt t="20422" x="5772150" y="3333750"/>
          <p14:tracePt t="20440" x="5762625" y="3333750"/>
          <p14:tracePt t="20457" x="5753100" y="3341688"/>
          <p14:tracePt t="20472" x="5753100" y="3360738"/>
          <p14:tracePt t="20489" x="5789613" y="3378200"/>
          <p14:tracePt t="20492" x="5818188" y="3387725"/>
          <p14:tracePt t="20507" x="5862638" y="3414713"/>
          <p14:tracePt t="20509" x="5899150" y="3424238"/>
          <p14:tracePt t="20523" x="6054725" y="3451225"/>
          <p14:tracePt t="20540" x="6191250" y="3451225"/>
          <p14:tracePt t="20542" x="6264275" y="3451225"/>
          <p14:tracePt t="20557" x="6373813" y="3451225"/>
          <p14:tracePt t="20573" x="6465888" y="3451225"/>
          <p14:tracePt t="20576" x="6475413" y="3451225"/>
          <p14:tracePt t="20590" x="6483350" y="3451225"/>
          <p14:tracePt t="20591" x="6492875" y="3451225"/>
          <p14:tracePt t="20606" x="6511925" y="3460750"/>
          <p14:tracePt t="20622" x="6521450" y="3460750"/>
          <p14:tracePt t="20639" x="6529388" y="3460750"/>
          <p14:tracePt t="20675" x="6538913" y="3460750"/>
          <p14:tracePt t="20780" x="6538913" y="3470275"/>
          <p14:tracePt t="21218" x="6584950" y="3333750"/>
          <p14:tracePt t="21225" x="6657975" y="3187700"/>
          <p14:tracePt t="21240" x="6831013" y="2857500"/>
          <p14:tracePt t="21256" x="6950075" y="2711450"/>
          <p14:tracePt t="21274" x="7050088" y="2647950"/>
          <p14:tracePt t="21276" x="7077075" y="2611438"/>
          <p14:tracePt t="21290" x="7113588" y="2584450"/>
          <p14:tracePt t="21306" x="7123113" y="2574925"/>
          <p14:tracePt t="21309" x="7132638" y="2574925"/>
          <p14:tracePt t="21352" x="7132638" y="2584450"/>
          <p14:tracePt t="21387" x="7132638" y="2593975"/>
          <p14:tracePt t="21401" x="7123113" y="2593975"/>
          <p14:tracePt t="21409" x="7123113" y="2601913"/>
          <p14:tracePt t="21423" x="7113588" y="2601913"/>
          <p14:tracePt t="21439" x="7096125" y="2611438"/>
          <p14:tracePt t="21456" x="7069138" y="2620963"/>
          <p14:tracePt t="21458" x="7050088" y="2630488"/>
          <p14:tracePt t="21472" x="7032625" y="2630488"/>
          <p14:tracePt t="21474" x="7013575" y="2638425"/>
          <p14:tracePt t="21490" x="6986588" y="2638425"/>
          <p14:tracePt t="21506" x="6940550" y="2667000"/>
          <p14:tracePt t="21508" x="6923088" y="2674938"/>
          <p14:tracePt t="21522" x="6894513" y="2684463"/>
          <p14:tracePt t="21540" x="6877050" y="2703513"/>
          <p14:tracePt t="21543" x="6867525" y="2703513"/>
          <p14:tracePt t="21563" x="6850063" y="2711450"/>
          <p14:tracePt t="21576" x="6840538" y="2720975"/>
          <p14:tracePt t="21592" x="6831013" y="2720975"/>
          <p14:tracePt t="21607" x="6821488" y="2730500"/>
          <p14:tracePt t="21627" x="6821488" y="2740025"/>
          <p14:tracePt t="21656" x="6831013" y="2740025"/>
          <p14:tracePt t="21662" x="6850063" y="2747963"/>
          <p14:tracePt t="21673" x="6858000" y="2747963"/>
          <p14:tracePt t="21690" x="6904038" y="2767013"/>
          <p14:tracePt t="21705" x="6940550" y="2776538"/>
          <p14:tracePt t="21723" x="6996113" y="2794000"/>
          <p14:tracePt t="21726" x="7013575" y="2803525"/>
          <p14:tracePt t="21740" x="7050088" y="2820988"/>
          <p14:tracePt t="21756" x="7077075" y="2840038"/>
          <p14:tracePt t="21773" x="7077075" y="2849563"/>
          <p14:tracePt t="21775" x="7086600" y="2849563"/>
          <p14:tracePt t="21789" x="7096125" y="2857500"/>
          <p14:tracePt t="21805" x="7096125" y="2876550"/>
          <p14:tracePt t="21822" x="7032625" y="2894013"/>
          <p14:tracePt t="21825" x="6967538" y="2930525"/>
          <p14:tracePt t="21839" x="6840538" y="2949575"/>
          <p14:tracePt t="21842" x="6740525" y="2976563"/>
          <p14:tracePt t="21855" x="6475413" y="3032125"/>
          <p14:tracePt t="21874" x="6200775" y="3032125"/>
          <p14:tracePt t="21889" x="6081713" y="3032125"/>
          <p14:tracePt t="21906" x="6018213" y="3032125"/>
          <p14:tracePt t="21909" x="5981700" y="3041650"/>
          <p14:tracePt t="21923" x="5945188" y="3049588"/>
          <p14:tracePt t="21940" x="5935663" y="3049588"/>
          <p14:tracePt t="21955" x="5927725" y="3059113"/>
          <p14:tracePt t="21958" x="5908675" y="3059113"/>
          <p14:tracePt t="22000" x="5918200" y="3059113"/>
          <p14:tracePt t="22007" x="5935663" y="3049588"/>
          <p14:tracePt t="22023" x="5964238" y="3041650"/>
          <p14:tracePt t="22025" x="6081713" y="3032125"/>
          <p14:tracePt t="22039" x="6392863" y="3005138"/>
          <p14:tracePt t="22042" x="6557963" y="3005138"/>
          <p14:tracePt t="22057" x="6748463" y="3032125"/>
          <p14:tracePt t="22072" x="6867525" y="3059113"/>
          <p14:tracePt t="22090" x="6931025" y="3078163"/>
          <p14:tracePt t="22093" x="6940550" y="3086100"/>
          <p14:tracePt t="22107" x="6950075" y="3086100"/>
          <p14:tracePt t="22109" x="6950075" y="3105150"/>
          <p14:tracePt t="22127" x="6950075" y="3114675"/>
          <p14:tracePt t="22148" x="6904038" y="3114675"/>
          <p14:tracePt t="22156" x="6850063" y="3122613"/>
          <p14:tracePt t="22172" x="6575425" y="3151188"/>
          <p14:tracePt t="22176" x="6429375" y="3151188"/>
          <p14:tracePt t="22190" x="6100763" y="3168650"/>
          <p14:tracePt t="22205" x="5854700" y="3195638"/>
          <p14:tracePt t="22222" x="5662613" y="3232150"/>
          <p14:tracePt t="22239" x="5451475" y="3297238"/>
          <p14:tracePt t="22255" x="5334000" y="3324225"/>
          <p14:tracePt t="22272" x="5260975" y="3333750"/>
          <p14:tracePt t="22275" x="5241925" y="3341688"/>
          <p14:tracePt t="22290" x="5195888" y="3341688"/>
          <p14:tracePt t="22305" x="5178425" y="3360738"/>
          <p14:tracePt t="22322" x="5168900" y="3370263"/>
          <p14:tracePt t="22325" x="5159375" y="3370263"/>
          <p14:tracePt t="22352" x="5151438" y="3370263"/>
          <p14:tracePt t="22374" x="5159375" y="3370263"/>
          <p14:tracePt t="22380" x="5178425" y="3370263"/>
          <p14:tracePt t="22389" x="5205413" y="3370263"/>
          <p14:tracePt t="22405" x="5387975" y="3351213"/>
          <p14:tracePt t="22408" x="5480050" y="3351213"/>
          <p14:tracePt t="22423" x="5753100" y="3341688"/>
          <p14:tracePt t="22439" x="5981700" y="3341688"/>
          <p14:tracePt t="22455" x="6146800" y="3360738"/>
          <p14:tracePt t="22458" x="6191250" y="3370263"/>
          <p14:tracePt t="22472" x="6219825" y="3370263"/>
          <p14:tracePt t="22474" x="6237288" y="3370263"/>
          <p14:tracePt t="22489" x="6256338" y="3378200"/>
          <p14:tracePt t="22506" x="6273800" y="3378200"/>
          <p14:tracePt t="22508" x="6283325" y="3387725"/>
          <p14:tracePt t="22528" x="6292850" y="3387725"/>
          <p14:tracePt t="22549" x="6292850" y="3397250"/>
          <p14:tracePt t="22557" x="6283325" y="3397250"/>
          <p14:tracePt t="22573" x="6227763" y="3406775"/>
          <p14:tracePt t="22589" x="6064250" y="3406775"/>
          <p14:tracePt t="22593" x="5918200" y="3406775"/>
          <p14:tracePt t="22607" x="5662613" y="3406775"/>
          <p14:tracePt t="22623" x="5461000" y="3406775"/>
          <p14:tracePt t="22639" x="5305425" y="3387725"/>
          <p14:tracePt t="22642" x="5251450" y="3387725"/>
          <p14:tracePt t="22656" x="5178425" y="3378200"/>
          <p14:tracePt t="22672" x="5132388" y="3370263"/>
          <p14:tracePt t="22689" x="5095875" y="3351213"/>
          <p14:tracePt t="22705" x="5078413" y="3351213"/>
          <p14:tracePt t="22722" x="5068888" y="3351213"/>
          <p14:tracePt t="22740" x="5049838" y="3351213"/>
          <p14:tracePt t="23959" x="5032375" y="3341688"/>
          <p14:tracePt t="23966" x="4959350" y="3297238"/>
          <p14:tracePt t="23974" x="4895850" y="3241675"/>
          <p14:tracePt t="23989" x="4767263" y="3141663"/>
          <p14:tracePt t="23991" x="4621213" y="2976563"/>
          <p14:tracePt t="24005" x="4346575" y="2711450"/>
          <p14:tracePt t="24023" x="3871913" y="2255838"/>
          <p14:tracePt t="24039" x="3570288" y="2017713"/>
          <p14:tracePt t="24055" x="3278188" y="1854200"/>
          <p14:tracePt t="24059" x="3168650" y="1781175"/>
          <p14:tracePt t="24072" x="2886075" y="1716088"/>
          <p14:tracePt t="24088" x="2693988" y="1662113"/>
          <p14:tracePt t="24105" x="2566988" y="1652588"/>
          <p14:tracePt t="24107" x="2538413" y="1652588"/>
          <p14:tracePt t="24123" x="2484438" y="1662113"/>
          <p14:tracePt t="24138" x="2411413" y="1689100"/>
          <p14:tracePt t="24156" x="2301875" y="1744663"/>
          <p14:tracePt t="24172" x="2255838" y="1762125"/>
          <p14:tracePt t="24188" x="2192338" y="1789113"/>
          <p14:tracePt t="24193" x="2173288" y="1789113"/>
          <p14:tracePt t="24206" x="2127250" y="1789113"/>
          <p14:tracePt t="24221" x="2063750" y="1817688"/>
          <p14:tracePt t="24238" x="2009775" y="1835150"/>
          <p14:tracePt t="24256" x="1936750" y="1871663"/>
          <p14:tracePt t="24271" x="1900238" y="1890713"/>
          <p14:tracePt t="24288" x="1854200" y="1898650"/>
          <p14:tracePt t="24291" x="1844675" y="1917700"/>
          <p14:tracePt t="24305" x="1827213" y="1917700"/>
          <p14:tracePt t="24307" x="1817688" y="1935163"/>
          <p14:tracePt t="24321" x="1798638" y="1954213"/>
          <p14:tracePt t="24338" x="1790700" y="1981200"/>
          <p14:tracePt t="24341" x="1781175" y="1990725"/>
          <p14:tracePt t="24355" x="1781175" y="2027238"/>
          <p14:tracePt t="24371" x="1771650" y="2054225"/>
          <p14:tracePt t="24389" x="1771650" y="2119313"/>
          <p14:tracePt t="24404" x="1771650" y="2127250"/>
          <p14:tracePt t="24422" x="1762125" y="2155825"/>
          <p14:tracePt t="24425" x="1762125" y="2163763"/>
          <p14:tracePt t="24439" x="1762125" y="2192338"/>
          <p14:tracePt t="24454" x="1762125" y="2219325"/>
          <p14:tracePt t="24473" x="1762125" y="2255838"/>
          <p14:tracePt t="24475" x="1762125" y="2273300"/>
          <p14:tracePt t="24489" x="1762125" y="2282825"/>
          <p14:tracePt t="24491" x="1762125" y="2292350"/>
          <p14:tracePt t="24504" x="1762125" y="2301875"/>
          <p14:tracePt t="24522" x="1762125" y="2309813"/>
          <p14:tracePt t="24538" x="1762125" y="2319338"/>
          <p14:tracePt t="24555" x="1762125" y="2309813"/>
          <p14:tracePt t="24572" x="1771650" y="2273300"/>
          <p14:tracePt t="24588" x="1781175" y="2246313"/>
          <p14:tracePt t="24604" x="1781175" y="2219325"/>
          <p14:tracePt t="24607" x="1781175" y="2192338"/>
          <p14:tracePt t="24622" x="1781175" y="2163763"/>
          <p14:tracePt t="24638" x="1744663" y="2073275"/>
          <p14:tracePt t="24654" x="1689100" y="1990725"/>
          <p14:tracePt t="24657" x="1662113" y="1973263"/>
          <p14:tracePt t="24672" x="1625600" y="1935163"/>
          <p14:tracePt t="24689" x="1579563" y="1908175"/>
          <p14:tracePt t="24692" x="1570038" y="1908175"/>
          <p14:tracePt t="24705" x="1552575" y="1908175"/>
          <p14:tracePt t="24707" x="1533525" y="1917700"/>
          <p14:tracePt t="24722" x="1516063" y="1927225"/>
          <p14:tracePt t="24738" x="1479550" y="1981200"/>
          <p14:tracePt t="24742" x="1470025" y="2017713"/>
          <p14:tracePt t="24756" x="1470025" y="2090738"/>
          <p14:tracePt t="24772" x="1497013" y="2182813"/>
          <p14:tracePt t="24789" x="1525588" y="2236788"/>
          <p14:tracePt t="24792" x="1543050" y="2273300"/>
          <p14:tracePt t="24806" x="1598613" y="2338388"/>
          <p14:tracePt t="24822" x="1671638" y="2401888"/>
          <p14:tracePt t="24838" x="1725613" y="2465388"/>
          <p14:tracePt t="24841" x="1735138" y="2484438"/>
          <p14:tracePt t="24855" x="1762125" y="2501900"/>
          <p14:tracePt t="24872" x="1781175" y="2511425"/>
          <p14:tracePt t="24875" x="1790700" y="2520950"/>
          <p14:tracePt t="24888" x="1808163" y="2520950"/>
          <p14:tracePt t="24905" x="1844675" y="2520950"/>
          <p14:tracePt t="24922" x="1890713" y="2484438"/>
          <p14:tracePt t="24925" x="1908175" y="2465388"/>
          <p14:tracePt t="24939" x="1927225" y="2411413"/>
          <p14:tracePt t="24954" x="1944688" y="2392363"/>
          <p14:tracePt t="24972" x="1944688" y="2346325"/>
          <p14:tracePt t="24974" x="1944688" y="2309813"/>
          <p14:tracePt t="24989" x="1927225" y="2265363"/>
          <p14:tracePt t="25005" x="1900238" y="2200275"/>
          <p14:tracePt t="25021" x="1863725" y="2155825"/>
          <p14:tracePt t="25024" x="1844675" y="2136775"/>
          <p14:tracePt t="25038" x="1817688" y="2119313"/>
          <p14:tracePt t="25039" x="1798638" y="2109788"/>
          <p14:tracePt t="25055" x="1744663" y="2073275"/>
          <p14:tracePt t="25072" x="1689100" y="2063750"/>
          <p14:tracePt t="25088" x="1652588" y="2063750"/>
          <p14:tracePt t="25104" x="1635125" y="2063750"/>
          <p14:tracePt t="25122" x="1616075" y="2082800"/>
          <p14:tracePt t="25138" x="1598613" y="2100263"/>
          <p14:tracePt t="25154" x="1579563" y="2127250"/>
          <p14:tracePt t="25157" x="1579563" y="2146300"/>
          <p14:tracePt t="25172" x="1579563" y="2209800"/>
          <p14:tracePt t="25188" x="1589088" y="2236788"/>
          <p14:tracePt t="25205" x="1606550" y="2292350"/>
          <p14:tracePt t="25208" x="1606550" y="2309813"/>
          <p14:tracePt t="25222" x="1635125" y="2338388"/>
          <p14:tracePt t="25238" x="1662113" y="2374900"/>
          <p14:tracePt t="25241" x="1671638" y="2382838"/>
          <p14:tracePt t="25254" x="1681163" y="2392363"/>
          <p14:tracePt t="25256" x="1689100" y="2401888"/>
          <p14:tracePt t="25272" x="1708150" y="2419350"/>
          <p14:tracePt t="25289" x="1735138" y="2428875"/>
          <p14:tracePt t="25292" x="1744663" y="2428875"/>
          <p14:tracePt t="25305" x="1771650" y="2447925"/>
          <p14:tracePt t="25321" x="1771650" y="2455863"/>
          <p14:tracePt t="25337" x="1817688" y="2455863"/>
          <p14:tracePt t="29392" x="1854200" y="2474913"/>
          <p14:tracePt t="29400" x="1908175" y="2538413"/>
          <p14:tracePt t="29406" x="1963738" y="2574925"/>
          <p14:tracePt t="29422" x="2009775" y="2630488"/>
          <p14:tracePt t="29437" x="2046288" y="2657475"/>
          <p14:tracePt t="29440" x="2054225" y="2667000"/>
          <p14:tracePt t="29453" x="2063750" y="2674938"/>
          <p14:tracePt t="29471" x="2082800" y="2684463"/>
          <p14:tracePt t="29486" x="2090738" y="2703513"/>
          <p14:tracePt t="29505" x="2090738" y="2711450"/>
          <p14:tracePt t="29520" x="2073275" y="2711450"/>
          <p14:tracePt t="29536" x="2017713" y="2693988"/>
          <p14:tracePt t="29540" x="1954213" y="2638425"/>
          <p14:tracePt t="29554" x="1798638" y="2474913"/>
          <p14:tracePt t="29570" x="1717675" y="2374900"/>
          <p14:tracePt t="29587" x="1671638" y="2309813"/>
          <p14:tracePt t="29590" x="1671638" y="2301875"/>
          <p14:tracePt t="29605" x="1671638" y="2292350"/>
          <p14:tracePt t="29620" x="1662113" y="2273300"/>
          <p14:tracePt t="29636" x="1662113" y="2265363"/>
          <p14:tracePt t="29654" x="1662113" y="2246313"/>
          <p14:tracePt t="29674" x="1662113" y="2236788"/>
          <p14:tracePt t="29687" x="1671638" y="2236788"/>
          <p14:tracePt t="29689" x="1681163" y="2236788"/>
          <p14:tracePt t="29703" x="1708150" y="2236788"/>
          <p14:tracePt t="29720" x="1735138" y="2255838"/>
          <p14:tracePt t="29723" x="1744663" y="2265363"/>
          <p14:tracePt t="29737" x="1754188" y="2301875"/>
          <p14:tracePt t="29753" x="1762125" y="2328863"/>
          <p14:tracePt t="29770" x="1771650" y="2346325"/>
          <p14:tracePt t="29772" x="1771650" y="2355850"/>
          <p14:tracePt t="29787" x="1771650" y="2374900"/>
          <p14:tracePt t="29805" x="1762125" y="2392363"/>
          <p14:tracePt t="29809" x="1744663" y="2411413"/>
          <p14:tracePt t="29820" x="1717675" y="2411413"/>
          <p14:tracePt t="29822" x="1689100" y="2419350"/>
          <p14:tracePt t="29837" x="1606550" y="2419350"/>
          <p14:tracePt t="29853" x="1506538" y="2419350"/>
          <p14:tracePt t="29870" x="1314450" y="2474913"/>
          <p14:tracePt t="29886" x="1277938" y="2492375"/>
          <p14:tracePt t="29903" x="1250950" y="2501900"/>
          <p14:tracePt t="29920" x="1223963" y="2528888"/>
          <p14:tracePt t="29936" x="1223963" y="2557463"/>
          <p14:tracePt t="29953" x="1241425" y="2584450"/>
          <p14:tracePt t="29955" x="1277938" y="2601913"/>
          <p14:tracePt t="29970" x="1314450" y="2601913"/>
          <p14:tracePt t="29972" x="1433513" y="2611438"/>
          <p14:tracePt t="29986" x="1635125" y="2611438"/>
          <p14:tracePt t="30003" x="1762125" y="2584450"/>
          <p14:tracePt t="30006" x="1790700" y="2574925"/>
          <p14:tracePt t="30019" x="1817688" y="2557463"/>
          <p14:tracePt t="30022" x="1827213" y="2547938"/>
          <p14:tracePt t="30036" x="1827213" y="2520950"/>
          <p14:tracePt t="30054" x="1835150" y="2501900"/>
          <p14:tracePt t="30070" x="1835150" y="2474913"/>
          <p14:tracePt t="30086" x="1827213" y="2438400"/>
          <p14:tracePt t="30104" x="1798638" y="2392363"/>
          <p14:tracePt t="30120" x="1762125" y="2355850"/>
          <p14:tracePt t="30136" x="1735138" y="2346325"/>
          <p14:tracePt t="30138" x="1725613" y="2328863"/>
          <p14:tracePt t="30153" x="1708150" y="2309813"/>
          <p14:tracePt t="30169" x="1689100" y="2301875"/>
          <p14:tracePt t="30186" x="1671638" y="2292350"/>
          <p14:tracePt t="30188" x="1671638" y="2282825"/>
          <p14:tracePt t="30203" x="1652588" y="2273300"/>
          <p14:tracePt t="30219" x="1644650" y="2273300"/>
          <p14:tracePt t="30237" x="1606550" y="2273300"/>
          <p14:tracePt t="30253" x="1589088" y="2282825"/>
          <p14:tracePt t="30270" x="1562100" y="2301875"/>
          <p14:tracePt t="30273" x="1552575" y="2319338"/>
          <p14:tracePt t="30287" x="1525588" y="2365375"/>
          <p14:tracePt t="30303" x="1525588" y="2392363"/>
          <p14:tracePt t="30319" x="1525588" y="2428875"/>
          <p14:tracePt t="30337" x="1533525" y="2447925"/>
          <p14:tracePt t="30353" x="1598613" y="2447925"/>
          <p14:tracePt t="30371" x="1762125" y="2319338"/>
          <p14:tracePt t="30386" x="1808163" y="2255838"/>
          <p14:tracePt t="30388" x="1863725" y="2192338"/>
          <p14:tracePt t="30403" x="1944688" y="2027238"/>
          <p14:tracePt t="30420" x="1944688" y="1935163"/>
          <p14:tracePt t="30436" x="1944688" y="1917700"/>
          <p14:tracePt t="30453" x="1917700" y="1917700"/>
          <p14:tracePt t="30456" x="1900238" y="1917700"/>
          <p14:tracePt t="30470" x="1854200" y="1917700"/>
          <p14:tracePt t="30486" x="1817688" y="1935163"/>
          <p14:tracePt t="30503" x="1781175" y="1963738"/>
          <p14:tracePt t="30505" x="1762125" y="1973263"/>
          <p14:tracePt t="30520" x="1754188" y="1981200"/>
          <p14:tracePt t="30522" x="1725613" y="2009775"/>
          <p14:tracePt t="30536" x="1698625" y="2036763"/>
          <p14:tracePt t="30553" x="1681163" y="2054225"/>
          <p14:tracePt t="30555" x="1671638" y="2073275"/>
          <p14:tracePt t="30570" x="1662113" y="2127250"/>
          <p14:tracePt t="30586" x="1662113" y="2192338"/>
          <p14:tracePt t="30589" x="1662113" y="2236788"/>
          <p14:tracePt t="30603" x="1662113" y="2309813"/>
          <p14:tracePt t="30619" x="1681163" y="2355850"/>
          <p14:tracePt t="30637" x="1689100" y="2392363"/>
          <p14:tracePt t="30639" x="1689100" y="2411413"/>
          <p14:tracePt t="30653" x="1689100" y="2428875"/>
          <p14:tracePt t="30669" x="1698625" y="2438400"/>
          <p14:tracePt t="30687" x="1698625" y="2447925"/>
          <p14:tracePt t="30689" x="1708150" y="2447925"/>
          <p14:tracePt t="30702" x="1717675" y="2447925"/>
          <p14:tracePt t="30704" x="1725613" y="2447925"/>
          <p14:tracePt t="30719" x="1744663" y="2419350"/>
          <p14:tracePt t="30736" x="1781175" y="2355850"/>
          <p14:tracePt t="30738" x="1798638" y="2338388"/>
          <p14:tracePt t="30753" x="1817688" y="2265363"/>
          <p14:tracePt t="30770" x="1827213" y="2209800"/>
          <p14:tracePt t="30774" x="1827213" y="2173288"/>
          <p14:tracePt t="30788" x="1817688" y="2136775"/>
          <p14:tracePt t="30802" x="1808163" y="2119313"/>
          <p14:tracePt t="30819" x="1790700" y="2100263"/>
          <p14:tracePt t="30822" x="1781175" y="2100263"/>
          <p14:tracePt t="30837" x="1744663" y="2100263"/>
          <p14:tracePt t="30852" x="1708150" y="2119313"/>
          <p14:tracePt t="30870" x="1635125" y="2182813"/>
          <p14:tracePt t="30872" x="1598613" y="2219325"/>
          <p14:tracePt t="30886" x="1533525" y="2301875"/>
          <p14:tracePt t="30902" x="1533525" y="2355850"/>
          <p14:tracePt t="30919" x="1533525" y="2392363"/>
          <p14:tracePt t="30921" x="1533525" y="2419350"/>
          <p14:tracePt t="30936" x="1570038" y="2465388"/>
          <p14:tracePt t="30953" x="1625600" y="2511425"/>
          <p14:tracePt t="30956" x="1662113" y="2528888"/>
          <p14:tracePt t="30970" x="1735138" y="2538413"/>
          <p14:tracePt t="30986" x="1827213" y="2547938"/>
          <p14:tracePt t="31002" x="1871663" y="2538413"/>
          <p14:tracePt t="31005" x="1890713" y="2528888"/>
          <p14:tracePt t="31020" x="1917700" y="2520950"/>
          <p14:tracePt t="31036" x="1936750" y="2484438"/>
          <p14:tracePt t="31053" x="1944688" y="2419350"/>
          <p14:tracePt t="31056" x="1936750" y="2382838"/>
          <p14:tracePt t="31070" x="1881188" y="2292350"/>
          <p14:tracePt t="31086" x="1844675" y="2255838"/>
          <p14:tracePt t="31103" x="1790700" y="2209800"/>
          <p14:tracePt t="31105" x="1762125" y="2209800"/>
          <p14:tracePt t="31119" x="1735138" y="2192338"/>
          <p14:tracePt t="31136" x="1698625" y="2192338"/>
          <p14:tracePt t="31139" x="1689100" y="2192338"/>
          <p14:tracePt t="31153" x="1681163" y="2192338"/>
          <p14:tracePt t="31170" x="1662113" y="2192338"/>
          <p14:tracePt t="31186" x="1635125" y="2209800"/>
          <p14:tracePt t="31189" x="1635125" y="2228850"/>
          <p14:tracePt t="31203" x="1625600" y="2265363"/>
          <p14:tracePt t="31205" x="1616075" y="2265363"/>
          <p14:tracePt t="31220" x="1616075" y="2338388"/>
          <p14:tracePt t="31224" x="1616075" y="2355850"/>
          <p14:tracePt t="31238" x="1616075" y="2419350"/>
          <p14:tracePt t="31252" x="1616075" y="2438400"/>
          <p14:tracePt t="31254" x="1616075" y="2455863"/>
          <p14:tracePt t="31269" x="1635125" y="2501900"/>
          <p14:tracePt t="31288" x="1652588" y="2511425"/>
          <p14:tracePt t="31302" x="1662113" y="2511425"/>
          <p14:tracePt t="31319" x="1681163" y="2501900"/>
          <p14:tracePt t="31322" x="1698625" y="2474913"/>
          <p14:tracePt t="31335" x="1725613" y="2411413"/>
          <p14:tracePt t="31352" x="1735138" y="2365375"/>
          <p14:tracePt t="31369" x="1735138" y="2346325"/>
          <p14:tracePt t="31371" x="1735138" y="2338388"/>
          <p14:tracePt t="31386" x="1735138" y="2319338"/>
          <p14:tracePt t="31402" x="1735138" y="2309813"/>
          <p14:tracePt t="31419" x="1735138" y="2292350"/>
          <p14:tracePt t="31436" x="1735138" y="2282825"/>
          <p14:tracePt t="31452" x="1725613" y="2282825"/>
          <p14:tracePt t="31467" x="1698625" y="2282825"/>
          <p14:tracePt t="31484" x="1625600" y="2365375"/>
          <p14:tracePt t="31501" x="1606550" y="2474913"/>
          <p14:tracePt t="31520" x="1606550" y="2584450"/>
          <p14:tracePt t="31537" x="1616075" y="2620963"/>
          <p14:tracePt t="31553" x="1635125" y="2647950"/>
          <p14:tracePt t="31555" x="1644650" y="2657475"/>
          <p14:tracePt t="31570" x="1662113" y="2674938"/>
          <p14:tracePt t="31585" x="1681163" y="2674938"/>
          <p14:tracePt t="31602" x="1717675" y="2684463"/>
          <p14:tracePt t="31604" x="1725613" y="2684463"/>
          <p14:tracePt t="31619" x="1762125" y="2684463"/>
          <p14:tracePt t="31635" x="1781175" y="2674938"/>
          <p14:tracePt t="31653" x="1808163" y="2674938"/>
          <p14:tracePt t="31669" x="1827213" y="2674938"/>
          <p14:tracePt t="31686" x="1835150" y="2674938"/>
          <p14:tracePt t="31688" x="1844675" y="2674938"/>
          <p14:tracePt t="31702" x="1863725" y="2674938"/>
          <p14:tracePt t="31704" x="1881188" y="2684463"/>
          <p14:tracePt t="31719" x="1927225" y="2703513"/>
          <p14:tracePt t="31735" x="2082800" y="2767013"/>
          <p14:tracePt t="31738" x="2219325" y="2857500"/>
          <p14:tracePt t="31752" x="2493963" y="2968625"/>
          <p14:tracePt t="31755" x="2730500" y="3059113"/>
          <p14:tracePt t="31769" x="3251200" y="3214688"/>
          <p14:tracePt t="31787" x="3871913" y="3324225"/>
          <p14:tracePt t="31803" x="4146550" y="3414713"/>
          <p14:tracePt t="31819" x="4456113" y="3433763"/>
          <p14:tracePt t="31836" x="4867275" y="3460750"/>
          <p14:tracePt t="31852" x="5086350" y="3487738"/>
          <p14:tracePt t="31869" x="5205413" y="3470275"/>
          <p14:tracePt t="31871" x="5287963" y="3479800"/>
          <p14:tracePt t="31886" x="5387975" y="3497263"/>
          <p14:tracePt t="31902" x="5524500" y="3533775"/>
          <p14:tracePt t="31919" x="5699125" y="3560763"/>
          <p14:tracePt t="31922" x="5753100" y="3579813"/>
          <p14:tracePt t="31935" x="5927725" y="3606800"/>
          <p14:tracePt t="31952" x="6118225" y="3616325"/>
          <p14:tracePt t="31971" x="6438900" y="3552825"/>
          <p14:tracePt t="31986" x="6638925" y="3524250"/>
          <p14:tracePt t="32002" x="6831013" y="3470275"/>
          <p14:tracePt t="32005" x="6886575" y="3470275"/>
          <p14:tracePt t="32021" x="7032625" y="3424238"/>
          <p14:tracePt t="32035" x="7113588" y="3397250"/>
          <p14:tracePt t="32052" x="7178675" y="3387725"/>
          <p14:tracePt t="32056" x="7196138" y="3378200"/>
          <p14:tracePt t="32069" x="7205663" y="3378200"/>
          <p14:tracePt t="32072" x="7205663" y="3370263"/>
          <p14:tracePt t="32085" x="7223125" y="3370263"/>
          <p14:tracePt t="32104" x="7232650" y="3370263"/>
          <p14:tracePt t="32125" x="7242175" y="3370263"/>
          <p14:tracePt t="32274" x="7232650" y="3370263"/>
          <p14:tracePt t="32281" x="7223125" y="3370263"/>
          <p14:tracePt t="32288" x="7215188" y="3370263"/>
          <p14:tracePt t="32303" x="7196138" y="3370263"/>
          <p14:tracePt t="32319" x="7186613" y="3370263"/>
          <p14:tracePt t="34001" x="7169150" y="3370263"/>
          <p14:tracePt t="34008" x="7142163" y="3341688"/>
          <p14:tracePt t="34018" x="7132638" y="3324225"/>
          <p14:tracePt t="34021" x="7113588" y="3297238"/>
          <p14:tracePt t="34035" x="7105650" y="3268663"/>
          <p14:tracePt t="34052" x="7105650" y="3205163"/>
          <p14:tracePt t="34056" x="7105650" y="3168650"/>
          <p14:tracePt t="34068" x="7086600" y="3122613"/>
          <p14:tracePt t="34071" x="7086600" y="3032125"/>
          <p14:tracePt t="34086" x="7096125" y="2922588"/>
          <p14:tracePt t="34102" x="7086600" y="2784475"/>
          <p14:tracePt t="34105" x="7077075" y="2757488"/>
          <p14:tracePt t="34119" x="7069138" y="2720975"/>
          <p14:tracePt t="34135" x="7059613" y="2684463"/>
          <p14:tracePt t="34152" x="7040563" y="2674938"/>
          <p14:tracePt t="34155" x="7013575" y="2657475"/>
          <p14:tracePt t="34170" x="6977063" y="2647950"/>
          <p14:tracePt t="34185" x="6923088" y="2647950"/>
          <p14:tracePt t="34202" x="6877050" y="2647950"/>
          <p14:tracePt t="34205" x="6858000" y="2657475"/>
          <p14:tracePt t="34219" x="6821488" y="2667000"/>
          <p14:tracePt t="34235" x="6794500" y="2674938"/>
          <p14:tracePt t="34253" x="6767513" y="2684463"/>
          <p14:tracePt t="34268" x="6757988" y="2693988"/>
          <p14:tracePt t="34285" x="6740525" y="2703513"/>
          <p14:tracePt t="34303" x="6731000" y="2711450"/>
          <p14:tracePt t="34318" x="6721475" y="2720975"/>
          <p14:tracePt t="34335" x="6711950" y="2740025"/>
          <p14:tracePt t="34353" x="6711950" y="2757488"/>
          <p14:tracePt t="34369" x="6704013" y="2784475"/>
          <p14:tracePt t="34386" x="6704013" y="2803525"/>
          <p14:tracePt t="34388" x="6694488" y="2813050"/>
          <p14:tracePt t="34402" x="6694488" y="2830513"/>
          <p14:tracePt t="34418" x="6694488" y="2849563"/>
          <p14:tracePt t="34436" x="6694488" y="2867025"/>
          <p14:tracePt t="34452" x="6694488" y="2886075"/>
          <p14:tracePt t="34468" x="6694488" y="2894013"/>
          <p14:tracePt t="34485" x="6704013" y="2913063"/>
          <p14:tracePt t="34502" x="6704013" y="2922588"/>
          <p14:tracePt t="34519" x="6711950" y="2940050"/>
          <p14:tracePt t="34536" x="6721475" y="2940050"/>
          <p14:tracePt t="34552" x="6721475" y="2949575"/>
          <p14:tracePt t="34569" x="6721475" y="2959100"/>
          <p14:tracePt t="34572" x="6731000" y="2959100"/>
          <p14:tracePt t="34586" x="6731000" y="2968625"/>
          <p14:tracePt t="34602" x="6731000" y="2976563"/>
          <p14:tracePt t="34620" x="6731000" y="2986088"/>
          <p14:tracePt t="34641" x="6740525" y="3005138"/>
          <p14:tracePt t="34669" x="6740525" y="3013075"/>
          <p14:tracePt t="34683" x="6740525" y="3022600"/>
          <p14:tracePt t="34690" x="6748463" y="3032125"/>
          <p14:tracePt t="34704" x="6748463" y="3049588"/>
          <p14:tracePt t="34719" x="6757988" y="3059113"/>
          <p14:tracePt t="34734" x="6767513" y="3068638"/>
          <p14:tracePt t="34751" x="6777038" y="3078163"/>
          <p14:tracePt t="34754" x="6784975" y="3086100"/>
          <p14:tracePt t="34769" x="6784975" y="3105150"/>
          <p14:tracePt t="34784" x="6784975" y="3114675"/>
          <p14:tracePt t="34801" x="6794500" y="3122613"/>
          <p14:tracePt t="34819" x="6794500" y="3132138"/>
          <p14:tracePt t="34834" x="6794500" y="3141663"/>
          <p14:tracePt t="34853" x="6804025" y="3159125"/>
          <p14:tracePt t="34868" x="6804025" y="3168650"/>
          <p14:tracePt t="34885" x="6813550" y="3178175"/>
          <p14:tracePt t="34902" x="6813550" y="3187700"/>
          <p14:tracePt t="34923" x="6813550" y="3195638"/>
          <p14:tracePt t="34936" x="6821488" y="3205163"/>
          <p14:tracePt t="34952" x="6821488" y="3214688"/>
          <p14:tracePt t="34968" x="6831013" y="3232150"/>
          <p14:tracePt t="34986" x="6840538" y="3232150"/>
          <p14:tracePt t="35002" x="6840538" y="3251200"/>
          <p14:tracePt t="35018" x="6850063" y="3251200"/>
          <p14:tracePt t="35035" x="6850063" y="3268663"/>
          <p14:tracePt t="35063" x="6858000" y="3278188"/>
          <p14:tracePt t="35085" x="6867525" y="3287713"/>
          <p14:tracePt t="35106" x="6877050" y="3297238"/>
          <p14:tracePt t="35134" x="6886575" y="3297238"/>
          <p14:tracePt t="35155" x="6894513" y="3297238"/>
          <p14:tracePt t="35190" x="6904038" y="3305175"/>
          <p14:tracePt t="35211" x="6904038" y="3314700"/>
          <p14:tracePt t="35232" x="6913563" y="3314700"/>
          <p14:tracePt t="35240" x="6913563" y="3324225"/>
          <p14:tracePt t="35253" x="6923088" y="3324225"/>
          <p14:tracePt t="35269" x="6931025" y="3333750"/>
          <p14:tracePt t="35284" x="6940550" y="3333750"/>
          <p14:tracePt t="35302" x="6959600" y="3333750"/>
          <p14:tracePt t="35318" x="6967538" y="3324225"/>
          <p14:tracePt t="35339" x="6986588" y="3324225"/>
          <p14:tracePt t="35352" x="6986588" y="3314700"/>
          <p14:tracePt t="35368" x="7004050" y="3305175"/>
          <p14:tracePt t="35402" x="7013575" y="3305175"/>
          <p14:tracePt t="35409" x="7013575" y="3297238"/>
          <p14:tracePt t="35419" x="7013575" y="3287713"/>
          <p14:tracePt t="35435" x="7004050" y="3268663"/>
          <p14:tracePt t="35438" x="6986588" y="3260725"/>
          <p14:tracePt t="35452" x="6940550" y="3232150"/>
          <p14:tracePt t="35468" x="6886575" y="3205163"/>
          <p14:tracePt t="35485" x="6850063" y="3187700"/>
          <p14:tracePt t="35487" x="6840538" y="3187700"/>
          <p14:tracePt t="35502" x="6821488" y="3178175"/>
          <p14:tracePt t="35518" x="6794500" y="3168650"/>
          <p14:tracePt t="35536" x="6784975" y="3159125"/>
          <p14:tracePt t="35552" x="6767513" y="3159125"/>
          <p14:tracePt t="35569" x="6748463" y="3151188"/>
          <p14:tracePt t="35572" x="6740525" y="3151188"/>
          <p14:tracePt t="35586" x="6740525" y="3141663"/>
          <p14:tracePt t="35601" x="6721475" y="3141663"/>
          <p14:tracePt t="35618" x="6704013" y="3141663"/>
          <p14:tracePt t="35636" x="6694488" y="3141663"/>
          <p14:tracePt t="35652" x="6684963" y="3141663"/>
          <p14:tracePt t="35684" x="6675438" y="3141663"/>
          <p14:tracePt t="35726" x="6675438" y="3132138"/>
          <p14:tracePt t="35740" x="6675438" y="3122613"/>
          <p14:tracePt t="35768" x="6675438" y="3114675"/>
          <p14:tracePt t="35782" x="6675438" y="3105150"/>
          <p14:tracePt t="35804" x="6684963" y="3105150"/>
          <p14:tracePt t="35811" x="6684963" y="3095625"/>
          <p14:tracePt t="35831" x="6694488" y="3095625"/>
          <p14:tracePt t="35845" x="6694488" y="3086100"/>
          <p14:tracePt t="35860" x="6704013" y="3086100"/>
          <p14:tracePt t="35909" x="6704013" y="3078163"/>
          <p14:tracePt t="36987" x="6667500" y="3078163"/>
          <p14:tracePt t="36994" x="6621463" y="3068638"/>
          <p14:tracePt t="37002" x="6594475" y="3068638"/>
          <p14:tracePt t="37017" x="6511925" y="3068638"/>
          <p14:tracePt t="37034" x="6429375" y="3059113"/>
          <p14:tracePt t="37037" x="6410325" y="3049588"/>
          <p14:tracePt t="37052" x="6346825" y="3041650"/>
          <p14:tracePt t="37067" x="6300788" y="3041650"/>
          <p14:tracePt t="37084" x="6237288" y="3032125"/>
          <p14:tracePt t="37086" x="6210300" y="3032125"/>
          <p14:tracePt t="37102" x="6164263" y="3032125"/>
          <p14:tracePt t="37117" x="6110288" y="3032125"/>
          <p14:tracePt t="37121" x="6073775" y="3032125"/>
          <p14:tracePt t="37134" x="6064250" y="3032125"/>
          <p14:tracePt t="37136" x="6027738" y="3032125"/>
          <p14:tracePt t="37150" x="5981700" y="3032125"/>
          <p14:tracePt t="37167" x="5908675" y="3022600"/>
          <p14:tracePt t="37185" x="5789613" y="3022600"/>
          <p14:tracePt t="37200" x="5670550" y="3013075"/>
          <p14:tracePt t="37217" x="5543550" y="3013075"/>
          <p14:tracePt t="37220" x="5470525" y="3013075"/>
          <p14:tracePt t="37234" x="5424488" y="3013075"/>
          <p14:tracePt t="37236" x="5387975" y="3013075"/>
          <p14:tracePt t="37250" x="5324475" y="3022600"/>
          <p14:tracePt t="37269" x="5260975" y="3022600"/>
          <p14:tracePt t="37284" x="5224463" y="3032125"/>
          <p14:tracePt t="37301" x="5205413" y="3041650"/>
          <p14:tracePt t="37303" x="5187950" y="3041650"/>
          <p14:tracePt t="37607" x="5086350" y="3022600"/>
          <p14:tracePt t="37617" x="4959350" y="2968625"/>
          <p14:tracePt t="37621" x="4784725" y="2922588"/>
          <p14:tracePt t="37628" x="4675188" y="2922588"/>
          <p14:tracePt t="37635" x="4565650" y="2922588"/>
          <p14:tracePt t="37650" x="4329113" y="2968625"/>
          <p14:tracePt t="37668" x="4156075" y="2976563"/>
          <p14:tracePt t="37671" x="4083050" y="2995613"/>
          <p14:tracePt t="37685" x="3908425" y="3005138"/>
          <p14:tracePt t="37700" x="3808413" y="3022600"/>
          <p14:tracePt t="37717" x="3735388" y="3049588"/>
          <p14:tracePt t="37720" x="3716338" y="3049588"/>
          <p14:tracePt t="37734" x="3679825" y="3049588"/>
          <p14:tracePt t="37750" x="3643313" y="3049588"/>
          <p14:tracePt t="37767" x="3625850" y="3049588"/>
          <p14:tracePt t="37770" x="3606800" y="3059113"/>
          <p14:tracePt t="37785" x="3589338" y="3059113"/>
          <p14:tracePt t="37801" x="3570288" y="3068638"/>
          <p14:tracePt t="37804" x="3552825" y="3068638"/>
          <p14:tracePt t="37819" x="3525838" y="3078163"/>
          <p14:tracePt t="37835" x="3516313" y="3095625"/>
          <p14:tracePt t="37850" x="3497263" y="3095625"/>
          <p14:tracePt t="37868" x="3470275" y="3105150"/>
          <p14:tracePt t="37883" x="3460750" y="3114675"/>
          <p14:tracePt t="37900" x="3452813" y="3114675"/>
          <p14:tracePt t="37903" x="3452813" y="3122613"/>
          <p14:tracePt t="37918" x="3433763" y="3132138"/>
          <p14:tracePt t="37933" x="3424238" y="3132138"/>
          <p14:tracePt t="37987" x="3424238" y="3141663"/>
          <p14:tracePt t="38008" x="3424238" y="3151188"/>
          <p14:tracePt t="38016" x="3443288" y="3151188"/>
          <p14:tracePt t="38024" x="3470275" y="3151188"/>
          <p14:tracePt t="38032" x="3506788" y="3151188"/>
          <p14:tracePt t="38051" x="3817938" y="3159125"/>
          <p14:tracePt t="38067" x="4054475" y="3159125"/>
          <p14:tracePt t="38083" x="4246563" y="3132138"/>
          <p14:tracePt t="38085" x="4319588" y="3122613"/>
          <p14:tracePt t="38101" x="4392613" y="3105150"/>
          <p14:tracePt t="38117" x="4438650" y="3095625"/>
          <p14:tracePt t="38134" x="4492625" y="3086100"/>
          <p14:tracePt t="38136" x="4492625" y="3078163"/>
          <p14:tracePt t="38151" x="4511675" y="3078163"/>
          <p14:tracePt t="38167" x="4529138" y="3078163"/>
          <p14:tracePt t="38184" x="4548188" y="3078163"/>
          <p14:tracePt t="38200" x="4557713" y="3068638"/>
          <p14:tracePt t="38217" x="4557713" y="3059113"/>
          <p14:tracePt t="38235" x="4565650" y="3059113"/>
          <p14:tracePt t="38255" x="4575175" y="3059113"/>
          <p14:tracePt t="38523" x="4730750" y="3059113"/>
          <p14:tracePt t="38531" x="5005388" y="3059113"/>
          <p14:tracePt t="38539" x="5187950" y="3059113"/>
          <p14:tracePt t="38551" x="5334000" y="3059113"/>
          <p14:tracePt t="38554" x="5497513" y="3078163"/>
          <p14:tracePt t="38567" x="5662613" y="3105150"/>
          <p14:tracePt t="38583" x="5835650" y="3122613"/>
          <p14:tracePt t="38586" x="5891213" y="3132138"/>
          <p14:tracePt t="38602" x="5972175" y="3159125"/>
          <p14:tracePt t="38616" x="6018213" y="3168650"/>
          <p14:tracePt t="38634" x="6054725" y="3178175"/>
          <p14:tracePt t="38637" x="6064250" y="3187700"/>
          <p14:tracePt t="38651" x="6073775" y="3195638"/>
          <p14:tracePt t="38653" x="6081713" y="3195638"/>
          <p14:tracePt t="38666" x="6081713" y="3214688"/>
          <p14:tracePt t="38684" x="6091238" y="3214688"/>
          <p14:tracePt t="38700" x="6100763" y="3224213"/>
          <p14:tracePt t="38741" x="6100763" y="3232150"/>
          <p14:tracePt t="38854" x="6100763" y="3241675"/>
          <p14:tracePt t="38883" x="6100763" y="3251200"/>
          <p14:tracePt t="38889" x="6091238" y="3251200"/>
          <p14:tracePt t="38900" x="6081713" y="3251200"/>
          <p14:tracePt t="38917" x="6073775" y="3251200"/>
          <p14:tracePt t="40299" x="5964238" y="3251200"/>
          <p14:tracePt t="40306" x="5781675" y="3268663"/>
          <p14:tracePt t="40316" x="5670550" y="3268663"/>
          <p14:tracePt t="40334" x="5260975" y="3333750"/>
          <p14:tracePt t="40349" x="5032375" y="3378200"/>
          <p14:tracePt t="40366" x="4849813" y="3378200"/>
          <p14:tracePt t="40369" x="4757738" y="3378200"/>
          <p14:tracePt t="40384" x="4621213" y="3360738"/>
          <p14:tracePt t="40400" x="4438650" y="3333750"/>
          <p14:tracePt t="40416" x="4246563" y="3305175"/>
          <p14:tracePt t="40419" x="4173538" y="3297238"/>
          <p14:tracePt t="40433" x="4000500" y="3278188"/>
          <p14:tracePt t="40450" x="3927475" y="3278188"/>
          <p14:tracePt t="40468" x="3881438" y="3278188"/>
          <p14:tracePt t="40483" x="3825875" y="3278188"/>
          <p14:tracePt t="40500" x="3771900" y="3278188"/>
          <p14:tracePt t="40503" x="3752850" y="3278188"/>
          <p14:tracePt t="40517" x="3708400" y="3278188"/>
          <p14:tracePt t="40533" x="3671888" y="3278188"/>
          <p14:tracePt t="40550" x="3643313" y="3278188"/>
          <p14:tracePt t="40553" x="3625850" y="3278188"/>
          <p14:tracePt t="40567" x="3606800" y="3278188"/>
          <p14:tracePt t="40583" x="3570288" y="3278188"/>
          <p14:tracePt t="40600" x="3533775" y="3278188"/>
          <p14:tracePt t="40602" x="3497263" y="3278188"/>
          <p14:tracePt t="40616" x="3424238" y="3278188"/>
          <p14:tracePt t="40633" x="3333750" y="3268663"/>
          <p14:tracePt t="40650" x="3251200" y="3241675"/>
          <p14:tracePt t="40652" x="3224213" y="3232150"/>
          <p14:tracePt t="40667" x="3187700" y="3214688"/>
          <p14:tracePt t="40683" x="3151188" y="3195638"/>
          <p14:tracePt t="40686" x="3122613" y="3187700"/>
          <p14:tracePt t="40701" x="3086100" y="3168650"/>
          <p14:tracePt t="40717" x="3059113" y="3168650"/>
          <p14:tracePt t="40733" x="3032125" y="3151188"/>
          <p14:tracePt t="40751" x="3013075" y="3151188"/>
          <p14:tracePt t="40766" x="3005138" y="3151188"/>
          <p14:tracePt t="40783" x="2995613" y="3151188"/>
          <p14:tracePt t="40800" x="2986088" y="3151188"/>
          <p14:tracePt t="40802" x="2976563" y="3141663"/>
          <p14:tracePt t="40816" x="2959100" y="3141663"/>
          <p14:tracePt t="40832" x="2949575" y="3132138"/>
          <p14:tracePt t="40849" x="2940050" y="3122613"/>
          <p14:tracePt t="40851" x="2932113" y="3122613"/>
          <p14:tracePt t="40866" x="2913063" y="3122613"/>
          <p14:tracePt t="40883" x="2895600" y="3114675"/>
          <p14:tracePt t="40899" x="2876550" y="3114675"/>
          <p14:tracePt t="40916" x="2867025" y="3114675"/>
          <p14:tracePt t="40919" x="2849563" y="3114675"/>
          <p14:tracePt t="40934" x="2830513" y="3114675"/>
          <p14:tracePt t="40949" x="2822575" y="3114675"/>
          <p14:tracePt t="40966" x="2794000" y="3114675"/>
          <p14:tracePt t="40983" x="2786063" y="3105150"/>
          <p14:tracePt t="40985" x="2776538" y="3105150"/>
          <p14:tracePt t="40999" x="2776538" y="3095625"/>
          <p14:tracePt t="41016" x="2903538" y="3013075"/>
          <p14:tracePt t="41019" x="3205163" y="2922588"/>
          <p14:tracePt t="41033" x="3789363" y="2820988"/>
          <p14:tracePt t="41036" x="4273550" y="2820988"/>
          <p14:tracePt t="41049" x="5260975" y="2903538"/>
          <p14:tracePt t="41055" x="5597525" y="3013075"/>
          <p14:tracePt t="41067" x="6273800" y="3205163"/>
          <p14:tracePt t="41083" x="6721475" y="3341688"/>
          <p14:tracePt t="41099" x="7215188" y="3470275"/>
          <p14:tracePt t="41102" x="7370763" y="3479800"/>
          <p14:tracePt t="41117" x="7607300" y="3524250"/>
          <p14:tracePt t="41132" x="7680325" y="3524250"/>
          <p14:tracePt t="41149" x="7699375" y="3524250"/>
          <p14:tracePt t="41152" x="7707313" y="3524250"/>
          <p14:tracePt t="41166" x="7716838" y="3524250"/>
          <p14:tracePt t="41182" x="7726363" y="3524250"/>
          <p14:tracePt t="41229" x="7716838" y="3524250"/>
          <p14:tracePt t="41236" x="7716838" y="3516313"/>
          <p14:tracePt t="41251" x="7707313" y="3497263"/>
          <p14:tracePt t="41266" x="7689850" y="3460750"/>
          <p14:tracePt t="41282" x="7653338" y="3397250"/>
          <p14:tracePt t="41285" x="7634288" y="3370263"/>
          <p14:tracePt t="41301" x="7580313" y="3305175"/>
          <p14:tracePt t="41316" x="7507288" y="3241675"/>
          <p14:tracePt t="41332" x="7415213" y="3178175"/>
          <p14:tracePt t="41335" x="7351713" y="3141663"/>
          <p14:tracePt t="41350" x="7132638" y="3068638"/>
          <p14:tracePt t="41366" x="6923088" y="2968625"/>
          <p14:tracePt t="41383" x="6767513" y="2922588"/>
          <p14:tracePt t="41385" x="6684963" y="2894013"/>
          <p14:tracePt t="41400" x="6638925" y="2886075"/>
          <p14:tracePt t="41402" x="6602413" y="2886075"/>
          <p14:tracePt t="41415" x="6575425" y="2867025"/>
          <p14:tracePt t="41433" x="6557963" y="2849563"/>
          <p14:tracePt t="41455" x="6557963" y="2840038"/>
          <p14:tracePt t="41469" x="6557963" y="2830513"/>
          <p14:tracePt t="41484" x="6565900" y="2830513"/>
          <p14:tracePt t="41499" x="6602413" y="2820988"/>
          <p14:tracePt t="41516" x="6648450" y="2803525"/>
          <p14:tracePt t="41518" x="6694488" y="2803525"/>
          <p14:tracePt t="41533" x="6804025" y="2803525"/>
          <p14:tracePt t="41549" x="6858000" y="2784475"/>
          <p14:tracePt t="41568" x="6940550" y="2757488"/>
          <p14:tracePt t="41583" x="6967538" y="2730500"/>
          <p14:tracePt t="41600" x="7013575" y="2684463"/>
          <p14:tracePt t="41603" x="7032625" y="2657475"/>
          <p14:tracePt t="41617" x="7069138" y="2611438"/>
          <p14:tracePt t="41633" x="7123113" y="2574925"/>
          <p14:tracePt t="41649" x="7169150" y="2511425"/>
          <p14:tracePt t="41652" x="7205663" y="2474913"/>
          <p14:tracePt t="41667" x="7269163" y="2419350"/>
          <p14:tracePt t="41683" x="7342188" y="2382838"/>
          <p14:tracePt t="41700" x="7443788" y="2365375"/>
          <p14:tracePt t="41702" x="7516813" y="2365375"/>
          <p14:tracePt t="41717" x="7597775" y="2365375"/>
          <p14:tracePt t="41733" x="7662863" y="2365375"/>
          <p14:tracePt t="41750" x="7699375" y="2365375"/>
          <p14:tracePt t="41766" x="7707313" y="2365375"/>
          <p14:tracePt t="41786" x="7680325" y="2355850"/>
          <p14:tracePt t="41800" x="7580313" y="2355850"/>
          <p14:tracePt t="41815" x="7305675" y="2374900"/>
          <p14:tracePt t="41833" x="6894513" y="2474913"/>
          <p14:tracePt t="41836" x="6694488" y="2557463"/>
          <p14:tracePt t="41851" x="6310313" y="2740025"/>
          <p14:tracePt t="41865" x="6027738" y="2922588"/>
          <p14:tracePt t="41883" x="5689600" y="3078163"/>
          <p14:tracePt t="41886" x="5561013" y="3122613"/>
          <p14:tracePt t="41900" x="5305425" y="3241675"/>
          <p14:tracePt t="41915" x="5187950" y="3278188"/>
          <p14:tracePt t="41932" x="5141913" y="3305175"/>
          <p14:tracePt t="41949" x="5132388" y="3305175"/>
          <p14:tracePt t="41965" x="5122863" y="3305175"/>
          <p14:tracePt t="41983" x="5132388" y="3305175"/>
          <p14:tracePt t="41999" x="5187950" y="3268663"/>
          <p14:tracePt t="42016" x="5434013" y="3168650"/>
          <p14:tracePt t="42019" x="5789613" y="3049588"/>
          <p14:tracePt t="42034" x="6356350" y="2857500"/>
          <p14:tracePt t="42050" x="6757988" y="2794000"/>
          <p14:tracePt t="42067" x="7013575" y="2784475"/>
          <p14:tracePt t="42069" x="7096125" y="2784475"/>
          <p14:tracePt t="42083" x="7123113" y="2794000"/>
          <p14:tracePt t="42085" x="7178675" y="2813050"/>
          <p14:tracePt t="42099" x="7215188" y="2849563"/>
          <p14:tracePt t="42117" x="7251700" y="2867025"/>
          <p14:tracePt t="42132" x="7278688" y="2857500"/>
          <p14:tracePt t="42149" x="7288213" y="2840038"/>
          <p14:tracePt t="42166" x="7296150" y="2830513"/>
          <p14:tracePt t="42182" x="7305675" y="2830513"/>
          <p14:tracePt t="42199" x="7315200" y="2830513"/>
          <p14:tracePt t="42216" x="7324725" y="2830513"/>
          <p14:tracePt t="42233" x="7324725" y="2840038"/>
          <p14:tracePt t="42250" x="7324725" y="2849563"/>
          <p14:tracePt t="42252" x="7334250" y="2867025"/>
          <p14:tracePt t="42266" x="7334250" y="2876550"/>
          <p14:tracePt t="42283" x="7334250" y="2903538"/>
          <p14:tracePt t="42286" x="7334250" y="2922588"/>
          <p14:tracePt t="42300" x="7315200" y="2959100"/>
          <p14:tracePt t="42315" x="7305675" y="2986088"/>
          <p14:tracePt t="42333" x="7278688" y="2995613"/>
          <p14:tracePt t="42335" x="7269163" y="3013075"/>
          <p14:tracePt t="42350" x="7259638" y="3022600"/>
          <p14:tracePt t="42365" x="7242175" y="3032125"/>
          <p14:tracePt t="42382" x="7232650" y="3049588"/>
          <p14:tracePt t="42400" x="7232650" y="3059113"/>
          <p14:tracePt t="43816" x="7205663" y="3078163"/>
          <p14:tracePt t="43823" x="7186613" y="3086100"/>
          <p14:tracePt t="43833" x="7150100" y="3105150"/>
          <p14:tracePt t="43848" x="7142163" y="3141663"/>
          <p14:tracePt t="43851" x="7132638" y="3151188"/>
          <p14:tracePt t="43865" x="7113588" y="3168650"/>
          <p14:tracePt t="43882" x="7105650" y="3178175"/>
          <p14:tracePt t="43898" x="7086600" y="3205163"/>
          <p14:tracePt t="43901" x="7069138" y="3224213"/>
          <p14:tracePt t="43916" x="7032625" y="3241675"/>
          <p14:tracePt t="43932" x="6950075" y="3314700"/>
          <p14:tracePt t="43936" x="6904038" y="3351213"/>
          <p14:tracePt t="43948" x="6804025" y="3424238"/>
          <p14:tracePt t="43951" x="6731000" y="3451225"/>
          <p14:tracePt t="43965" x="6529388" y="3533775"/>
          <p14:tracePt t="43982" x="6373813" y="3560763"/>
          <p14:tracePt t="43985" x="6300788" y="3589338"/>
          <p14:tracePt t="43999" x="6210300" y="3633788"/>
          <p14:tracePt t="44015" x="6137275" y="3670300"/>
          <p14:tracePt t="44031" x="6100763" y="3670300"/>
          <p14:tracePt t="44035" x="6091238" y="3670300"/>
          <p14:tracePt t="44048" x="6073775" y="3670300"/>
          <p14:tracePt t="44050" x="6064250" y="3679825"/>
          <p14:tracePt t="44065" x="6037263" y="3689350"/>
          <p14:tracePt t="44081" x="6008688" y="3698875"/>
          <p14:tracePt t="44098" x="5972175" y="3698875"/>
          <p14:tracePt t="44101" x="5954713" y="3698875"/>
          <p14:tracePt t="44115" x="5918200" y="3698875"/>
          <p14:tracePt t="44133" x="5862638" y="3689350"/>
          <p14:tracePt t="44148" x="5818188" y="3670300"/>
          <p14:tracePt t="44165" x="5753100" y="3652838"/>
          <p14:tracePt t="44183" x="5626100" y="3606800"/>
          <p14:tracePt t="44198" x="5553075" y="3579813"/>
          <p14:tracePt t="44216" x="5507038" y="3570288"/>
          <p14:tracePt t="44218" x="5487988" y="3570288"/>
          <p14:tracePt t="44233" x="5451475" y="3560763"/>
          <p14:tracePt t="44248" x="5414963" y="3552825"/>
          <p14:tracePt t="44266" x="5387975" y="3543300"/>
          <p14:tracePt t="44268" x="5378450" y="3543300"/>
          <p14:tracePt t="44283" x="5360988" y="3543300"/>
          <p14:tracePt t="44298" x="5334000" y="3543300"/>
          <p14:tracePt t="44316" x="5305425" y="3533775"/>
          <p14:tracePt t="44332" x="5287963" y="3524250"/>
          <p14:tracePt t="44348" x="5278438" y="3516313"/>
          <p14:tracePt t="44365" x="5268913" y="3516313"/>
          <p14:tracePt t="44381" x="5268913" y="3497263"/>
          <p14:tracePt t="44398" x="5287963" y="3470275"/>
          <p14:tracePt t="44401" x="5305425" y="3443288"/>
          <p14:tracePt t="44416" x="5378450" y="3414713"/>
          <p14:tracePt t="44419" x="5461000" y="3387725"/>
          <p14:tracePt t="44431" x="5680075" y="3333750"/>
          <p14:tracePt t="44448" x="5872163" y="3333750"/>
          <p14:tracePt t="44451" x="6000750" y="3341688"/>
          <p14:tracePt t="44466" x="6146800" y="3351213"/>
          <p14:tracePt t="44481" x="6273800" y="3351213"/>
          <p14:tracePt t="44500" x="6300788" y="3351213"/>
          <p14:tracePt t="44515" x="6310313" y="3351213"/>
          <p14:tracePt t="44584" x="6300788" y="3351213"/>
          <p14:tracePt t="44599" x="6300788" y="3341688"/>
          <p14:tracePt t="44626" x="6300788" y="3333750"/>
          <p14:tracePt t="44640" x="6292850" y="3333750"/>
          <p14:tracePt t="44661" x="6283325" y="3333750"/>
          <p14:tracePt t="44683" x="6273800" y="3333750"/>
          <p14:tracePt t="44767" x="6264275" y="3333750"/>
          <p14:tracePt t="44788" x="6256338" y="3333750"/>
          <p14:tracePt t="44809" x="6246813" y="3333750"/>
          <p14:tracePt t="44831" x="6237288" y="3333750"/>
          <p14:tracePt t="44844" x="6237288" y="3324225"/>
          <p14:tracePt t="44852" x="6227763" y="3324225"/>
          <p14:tracePt t="44873" x="6219825" y="3324225"/>
          <p14:tracePt t="44887" x="6219825" y="3314700"/>
          <p14:tracePt t="44898" x="6210300" y="3314700"/>
          <p14:tracePt t="44922" x="6200775" y="3314700"/>
          <p14:tracePt t="44936" x="6191250" y="3314700"/>
          <p14:tracePt t="44950" x="6183313" y="3314700"/>
          <p14:tracePt t="44965" x="6154738" y="3314700"/>
          <p14:tracePt t="44982" x="6037263" y="3314700"/>
          <p14:tracePt t="44986" x="5945188" y="3314700"/>
          <p14:tracePt t="44998" x="5818188" y="3314700"/>
          <p14:tracePt t="45000" x="5597525" y="3314700"/>
          <p14:tracePt t="45015" x="5151438" y="3341688"/>
          <p14:tracePt t="45032" x="4840288" y="3370263"/>
          <p14:tracePt t="45036" x="4730750" y="3370263"/>
          <p14:tracePt t="45049" x="4521200" y="3397250"/>
          <p14:tracePt t="45064" x="4346575" y="3351213"/>
          <p14:tracePt t="45082" x="4210050" y="3341688"/>
          <p14:tracePt t="45084" x="4156075" y="3341688"/>
          <p14:tracePt t="45099" x="4090988" y="3351213"/>
          <p14:tracePt t="45114" x="4064000" y="3351213"/>
          <p14:tracePt t="45133" x="4037013" y="3351213"/>
          <p14:tracePt t="45149" x="4017963" y="3351213"/>
          <p14:tracePt t="45175" x="4008438" y="3351213"/>
          <p14:tracePt t="45282" x="4017963" y="3351213"/>
          <p14:tracePt t="45296" x="4027488" y="3351213"/>
          <p14:tracePt t="45317" x="4044950" y="3351213"/>
          <p14:tracePt t="45338" x="4054475" y="3351213"/>
          <p14:tracePt t="45345" x="4064000" y="3351213"/>
          <p14:tracePt t="45373" x="4073525" y="3351213"/>
          <p14:tracePt t="45383" x="4083050" y="3351213"/>
          <p14:tracePt t="45389" x="4083050" y="3360738"/>
          <p14:tracePt t="45397" x="4090988" y="3360738"/>
          <p14:tracePt t="45416" x="4137025" y="3370263"/>
          <p14:tracePt t="45432" x="4146550" y="3378200"/>
          <p14:tracePt t="45448" x="4173538" y="3378200"/>
          <p14:tracePt t="45450" x="4183063" y="3378200"/>
          <p14:tracePt t="45465" x="4192588" y="3378200"/>
          <p14:tracePt t="45482" x="4200525" y="3378200"/>
          <p14:tracePt t="45498" x="4210050" y="3378200"/>
          <p14:tracePt t="45515" x="4219575" y="3378200"/>
          <p14:tracePt t="45517" x="4229100" y="3378200"/>
          <p14:tracePt t="45531" x="4237038" y="3387725"/>
          <p14:tracePt t="45548" x="4246563" y="3387725"/>
          <p14:tracePt t="45550" x="4256088" y="3387725"/>
          <p14:tracePt t="45564" x="4273550" y="3387725"/>
          <p14:tracePt t="45582" x="4338638" y="3397250"/>
          <p14:tracePt t="45585" x="4365625" y="3397250"/>
          <p14:tracePt t="48706" x="4375150" y="3424238"/>
          <p14:tracePt t="48716" x="4392613" y="3443288"/>
          <p14:tracePt t="48730" x="4402138" y="3506788"/>
          <p14:tracePt t="48749" x="4356100" y="3735388"/>
          <p14:tracePt t="48764" x="4146550" y="3990975"/>
          <p14:tracePt t="48780" x="3862388" y="4146550"/>
          <p14:tracePt t="48798" x="3297238" y="4210050"/>
          <p14:tracePt t="48813" x="3059113" y="4210050"/>
          <p14:tracePt t="48831" x="2903538" y="4191000"/>
          <p14:tracePt t="48834" x="2830513" y="4191000"/>
          <p14:tracePt t="48849" x="2693988" y="4146550"/>
          <p14:tracePt t="48864" x="2593975" y="4146550"/>
          <p14:tracePt t="48880" x="2530475" y="4137025"/>
          <p14:tracePt t="48883" x="2493963" y="4127500"/>
          <p14:tracePt t="48897" x="2419350" y="4117975"/>
          <p14:tracePt t="48914" x="2338388" y="4090988"/>
          <p14:tracePt t="48932" x="2282825" y="4090988"/>
          <p14:tracePt t="48948" x="2273300" y="4090988"/>
          <p14:tracePt t="48964" x="2255838" y="4090988"/>
          <p14:tracePt t="48981" x="2236788" y="4100513"/>
          <p14:tracePt t="48997" x="2228850" y="4110038"/>
          <p14:tracePt t="49013" x="2219325" y="4117975"/>
          <p14:tracePt t="49030" x="2219325" y="4127500"/>
          <p14:tracePt t="49047" x="2209800" y="4127500"/>
          <p14:tracePt t="49081" x="2219325" y="4127500"/>
          <p14:tracePt t="49094" x="2246313" y="4127500"/>
          <p14:tracePt t="49101" x="2265363" y="4127500"/>
          <p14:tracePt t="49113" x="2292350" y="4127500"/>
          <p14:tracePt t="49115" x="2328863" y="4127500"/>
          <p14:tracePt t="49130" x="2392363" y="4127500"/>
          <p14:tracePt t="49147" x="2465388" y="4127500"/>
          <p14:tracePt t="49150" x="2493963" y="4137025"/>
          <p14:tracePt t="49164" x="2547938" y="4137025"/>
          <p14:tracePt t="49181" x="2557463" y="4137025"/>
          <p14:tracePt t="49198" x="2593975" y="4137025"/>
          <p14:tracePt t="49214" x="2603500" y="4137025"/>
          <p14:tracePt t="49216" x="2611438" y="4137025"/>
          <p14:tracePt t="49231" x="2611438" y="4117975"/>
          <p14:tracePt t="49248" x="2611438" y="4100513"/>
          <p14:tracePt t="49250" x="2593975" y="4073525"/>
          <p14:tracePt t="49264" x="2557463" y="4027488"/>
          <p14:tracePt t="49280" x="2465388" y="3963988"/>
          <p14:tracePt t="49297" x="2392363" y="3935413"/>
          <p14:tracePt t="49299" x="2374900" y="3917950"/>
          <p14:tracePt t="49313" x="2328863" y="3908425"/>
          <p14:tracePt t="49331" x="2309813" y="3908425"/>
          <p14:tracePt t="49334" x="2292350" y="3908425"/>
          <p14:tracePt t="49348" x="2265363" y="3908425"/>
          <p14:tracePt t="49364" x="2236788" y="3927475"/>
          <p14:tracePt t="49381" x="2219325" y="3963988"/>
          <p14:tracePt t="49383" x="2209800" y="3981450"/>
          <p14:tracePt t="49398" x="2200275" y="4044950"/>
          <p14:tracePt t="49414" x="2200275" y="4100513"/>
          <p14:tracePt t="49430" x="2228850" y="4154488"/>
          <p14:tracePt t="49433" x="2246313" y="4173538"/>
          <p14:tracePt t="49447" x="2282825" y="4200525"/>
          <p14:tracePt t="49463" x="2355850" y="4200525"/>
          <p14:tracePt t="49481" x="2493963" y="4173538"/>
          <p14:tracePt t="49497" x="2584450" y="4117975"/>
          <p14:tracePt t="49513" x="2684463" y="4073525"/>
          <p14:tracePt t="49517" x="2703513" y="4054475"/>
          <p14:tracePt t="49532" x="2740025" y="4008438"/>
          <p14:tracePt t="49546" x="2740025" y="3990975"/>
          <p14:tracePt t="49564" x="2749550" y="3971925"/>
          <p14:tracePt t="49567" x="2749550" y="3963988"/>
          <p14:tracePt t="49581" x="2749550" y="3954463"/>
          <p14:tracePt t="49597" x="2740025" y="3927475"/>
          <p14:tracePt t="49614" x="2703513" y="3889375"/>
          <p14:tracePt t="49616" x="2684463" y="3889375"/>
          <p14:tracePt t="49631" x="2667000" y="3881438"/>
          <p14:tracePt t="49633" x="2647950" y="3881438"/>
          <p14:tracePt t="49647" x="2611438" y="3871913"/>
          <p14:tracePt t="49664" x="2566988" y="3871913"/>
          <p14:tracePt t="49680" x="2520950" y="3889375"/>
          <p14:tracePt t="49697" x="2484438" y="3908425"/>
          <p14:tracePt t="49700" x="2447925" y="3917950"/>
          <p14:tracePt t="49714" x="2438400" y="3944938"/>
          <p14:tracePt t="49730" x="2428875" y="3954463"/>
          <p14:tracePt t="49746" x="2419350" y="3963988"/>
          <p14:tracePt t="49763" x="2419350" y="3981450"/>
          <p14:tracePt t="49765" x="2419350" y="4000500"/>
          <p14:tracePt t="49780" x="2428875" y="4017963"/>
          <p14:tracePt t="49796" x="2447925" y="4017963"/>
          <p14:tracePt t="49799" x="2474913" y="4027488"/>
          <p14:tracePt t="49813" x="2493963" y="4027488"/>
          <p14:tracePt t="49830" x="2520950" y="4037013"/>
          <p14:tracePt t="49848" x="2557463" y="4027488"/>
          <p14:tracePt t="49863" x="2566988" y="4027488"/>
          <p14:tracePt t="49880" x="2574925" y="4027488"/>
          <p14:tracePt t="49883" x="2593975" y="4027488"/>
          <p14:tracePt t="49904" x="2603500" y="4027488"/>
          <p14:tracePt t="49933" x="2611438" y="4027488"/>
          <p14:tracePt t="49939" x="2611438" y="4017963"/>
          <p14:tracePt t="50003" x="2611438" y="4027488"/>
          <p14:tracePt t="50009" x="2603500" y="4037013"/>
          <p14:tracePt t="50017" x="2593975" y="4037013"/>
          <p14:tracePt t="50031" x="2584450" y="4044950"/>
          <p14:tracePt t="50047" x="2557463" y="4073525"/>
          <p14:tracePt t="50063" x="2538413" y="4100513"/>
          <p14:tracePt t="50066" x="2530475" y="4110038"/>
          <p14:tracePt t="50081" x="2493963" y="4137025"/>
          <p14:tracePt t="50096" x="2428875" y="4146550"/>
          <p14:tracePt t="50113" x="2374900" y="4154488"/>
          <p14:tracePt t="50116" x="2346325" y="4154488"/>
          <p14:tracePt t="50131" x="2282825" y="4154488"/>
          <p14:tracePt t="50146" x="2236788" y="4154488"/>
          <p14:tracePt t="50164" x="2219325" y="4154488"/>
          <p14:tracePt t="50167" x="2200275" y="4154488"/>
          <p14:tracePt t="50180" x="2200275" y="4164013"/>
          <p14:tracePt t="50196" x="2200275" y="4173538"/>
          <p14:tracePt t="50214" x="2255838" y="4183063"/>
          <p14:tracePt t="50216" x="2438400" y="4191000"/>
          <p14:tracePt t="50230" x="3232150" y="4183063"/>
          <p14:tracePt t="50246" x="3981450" y="4100513"/>
          <p14:tracePt t="50249" x="4146550" y="4081463"/>
          <p14:tracePt t="50265" x="4402138" y="4008438"/>
          <p14:tracePt t="50280" x="4557713" y="4000500"/>
          <p14:tracePt t="50297" x="4638675" y="4000500"/>
          <p14:tracePt t="50299" x="4684713" y="4000500"/>
          <p14:tracePt t="50313" x="4721225" y="4000500"/>
          <p14:tracePt t="50330" x="4748213" y="3990975"/>
          <p14:tracePt t="50346" x="4757738" y="3990975"/>
          <p14:tracePt t="50364" x="4784725" y="3990975"/>
          <p14:tracePt t="50380" x="4803775" y="3990975"/>
          <p14:tracePt t="50383" x="4813300" y="3990975"/>
          <p14:tracePt t="50398" x="4830763" y="3990975"/>
          <p14:tracePt t="50414" x="4876800" y="3990975"/>
          <p14:tracePt t="50429" x="4913313" y="3990975"/>
          <p14:tracePt t="50432" x="4940300" y="3990975"/>
          <p14:tracePt t="50448" x="4976813" y="3990975"/>
          <p14:tracePt t="50463" x="5022850" y="3990975"/>
          <p14:tracePt t="50480" x="5049838" y="3981450"/>
          <p14:tracePt t="50482" x="5059363" y="3981450"/>
          <p14:tracePt t="50496" x="5068888" y="3981450"/>
          <p14:tracePt t="50514" x="5078413" y="3981450"/>
          <p14:tracePt t="50518" x="5086350" y="3981450"/>
          <p14:tracePt t="50530" x="5095875" y="3971925"/>
          <p14:tracePt t="50546" x="5105400" y="3963988"/>
          <p14:tracePt t="50564" x="5114925" y="3963988"/>
          <p14:tracePt t="50566" x="5114925" y="3954463"/>
          <p14:tracePt t="50581" x="5122863" y="3954463"/>
          <p14:tracePt t="50623" x="5132388" y="3954463"/>
          <p14:tracePt t="50644" x="5141913" y="3954463"/>
          <p14:tracePt t="50742" x="5132388" y="3944938"/>
          <p14:tracePt t="50756" x="5122863" y="3944938"/>
          <p14:tracePt t="50764" x="5105400" y="3944938"/>
          <p14:tracePt t="50780" x="5059363" y="3935413"/>
          <p14:tracePt t="50796" x="4968875" y="3935413"/>
          <p14:tracePt t="50799" x="4932363" y="3935413"/>
          <p14:tracePt t="50814" x="4813300" y="3954463"/>
          <p14:tracePt t="50829" x="4575175" y="3971925"/>
          <p14:tracePt t="50846" x="4210050" y="3981450"/>
          <p14:tracePt t="50849" x="4044950" y="3981450"/>
          <p14:tracePt t="50863" x="3698875" y="3927475"/>
          <p14:tracePt t="50880" x="3443288" y="3881438"/>
          <p14:tracePt t="50883" x="3360738" y="3852863"/>
          <p14:tracePt t="50897" x="3287713" y="3844925"/>
          <p14:tracePt t="50899" x="3205163" y="3825875"/>
          <p14:tracePt t="50914" x="3159125" y="3825875"/>
          <p14:tracePt t="50930" x="3132138" y="3825875"/>
          <p14:tracePt t="50933" x="3114675" y="3825875"/>
          <p14:tracePt t="50947" x="3095625" y="3825875"/>
          <p14:tracePt t="50963" x="3086100" y="3835400"/>
          <p14:tracePt t="50980" x="3078163" y="3844925"/>
          <p14:tracePt t="50996" x="3078163" y="3852863"/>
          <p14:tracePt t="51013" x="3068638" y="3862388"/>
          <p14:tracePt t="51030" x="3059113" y="3889375"/>
          <p14:tracePt t="51033" x="3059113" y="3898900"/>
          <p14:tracePt t="51047" x="3059113" y="3927475"/>
          <p14:tracePt t="51063" x="3049588" y="3971925"/>
          <p14:tracePt t="51080" x="3041650" y="3990975"/>
          <p14:tracePt t="51082" x="3041650" y="4000500"/>
          <p14:tracePt t="51097" x="3032125" y="4037013"/>
          <p14:tracePt t="51113" x="3032125" y="4054475"/>
          <p14:tracePt t="51130" x="3022600" y="4073525"/>
          <p14:tracePt t="51146" x="3013075" y="4081463"/>
          <p14:tracePt t="51172" x="3013075" y="4100513"/>
          <p14:tracePt t="51208" x="3013075" y="4110038"/>
          <p14:tracePt t="51215" x="3022600" y="4110038"/>
          <p14:tracePt t="51230" x="3041650" y="4110038"/>
          <p14:tracePt t="51246" x="3078163" y="4090988"/>
          <p14:tracePt t="51263" x="3095625" y="4081463"/>
          <p14:tracePt t="51265" x="3105150" y="4073525"/>
          <p14:tracePt t="51280" x="3151188" y="4064000"/>
          <p14:tracePt t="51296" x="3187700" y="4054475"/>
          <p14:tracePt t="51300" x="3195638" y="4054475"/>
          <p14:tracePt t="51314" x="3241675" y="4044950"/>
          <p14:tracePt t="51329" x="3278188" y="4037013"/>
          <p14:tracePt t="51346" x="3314700" y="4027488"/>
          <p14:tracePt t="51349" x="3333750" y="4027488"/>
          <p14:tracePt t="51363" x="3370263" y="4017963"/>
          <p14:tracePt t="51380" x="3397250" y="4017963"/>
          <p14:tracePt t="51397" x="3433763" y="4017963"/>
          <p14:tracePt t="51399" x="3452813" y="4017963"/>
          <p14:tracePt t="51413" x="3533775" y="4008438"/>
          <p14:tracePt t="51430" x="3735388" y="4008438"/>
          <p14:tracePt t="51433" x="3871913" y="3981450"/>
          <p14:tracePt t="51448" x="4200525" y="3954463"/>
          <p14:tracePt t="51463" x="4492625" y="3927475"/>
          <p14:tracePt t="51480" x="4711700" y="3927475"/>
          <p14:tracePt t="51483" x="4794250" y="3927475"/>
          <p14:tracePt t="51497" x="4949825" y="3963988"/>
          <p14:tracePt t="51513" x="5068888" y="3990975"/>
          <p14:tracePt t="51530" x="5159375" y="3990975"/>
          <p14:tracePt t="51533" x="5241925" y="4000500"/>
          <p14:tracePt t="51547" x="5334000" y="4000500"/>
          <p14:tracePt t="51563" x="5387975" y="4017963"/>
          <p14:tracePt t="51579" x="5407025" y="4027488"/>
          <p14:tracePt t="51582" x="5414963" y="4037013"/>
          <p14:tracePt t="51596" x="5424488" y="4044950"/>
          <p14:tracePt t="51612" x="5443538" y="4044950"/>
          <p14:tracePt t="51631" x="5451475" y="4044950"/>
          <p14:tracePt t="51659" x="5461000" y="4044950"/>
          <p14:tracePt t="51666" x="5461000" y="4054475"/>
          <p14:tracePt t="51687" x="5461000" y="4064000"/>
          <p14:tracePt t="51708" x="5461000" y="4073525"/>
          <p14:tracePt t="51716" x="5451475" y="4073525"/>
          <p14:tracePt t="51730" x="5434013" y="4081463"/>
          <p14:tracePt t="51732" x="5407025" y="4090988"/>
          <p14:tracePt t="51746" x="5168900" y="4127500"/>
          <p14:tracePt t="51762" x="4857750" y="4146550"/>
          <p14:tracePt t="51765" x="4602163" y="4146550"/>
          <p14:tracePt t="51780" x="4302125" y="4146550"/>
          <p14:tracePt t="51797" x="3971925" y="4146550"/>
          <p14:tracePt t="51800" x="3844925" y="4127500"/>
          <p14:tracePt t="51814" x="3562350" y="4090988"/>
          <p14:tracePt t="51830" x="3360738" y="4090988"/>
          <p14:tracePt t="51846" x="3195638" y="4090988"/>
          <p14:tracePt t="51849" x="3151188" y="4090988"/>
          <p14:tracePt t="51864" x="3095625" y="4110038"/>
          <p14:tracePt t="51879" x="3078163" y="4127500"/>
          <p14:tracePt t="51898" x="3059113" y="4127500"/>
          <p14:tracePt t="51913" x="3049588" y="4127500"/>
          <p14:tracePt t="51955" x="3041650" y="4127500"/>
          <p14:tracePt t="51983" x="3032125" y="4127500"/>
          <p14:tracePt t="51990" x="3022600" y="4127500"/>
          <p14:tracePt t="52004" x="3005138" y="4127500"/>
          <p14:tracePt t="52012" x="2995613" y="4127500"/>
          <p14:tracePt t="52029" x="2968625" y="4100513"/>
          <p14:tracePt t="52047" x="2913063" y="4064000"/>
          <p14:tracePt t="52063" x="2859088" y="4044950"/>
          <p14:tracePt t="52080" x="2803525" y="4037013"/>
          <p14:tracePt t="52083" x="2776538" y="4027488"/>
          <p14:tracePt t="52097" x="2757488" y="4017963"/>
          <p14:tracePt t="52099" x="2740025" y="4017963"/>
          <p14:tracePt t="52113" x="2703513" y="4017963"/>
          <p14:tracePt t="52130" x="2676525" y="4017963"/>
          <p14:tracePt t="52146" x="2657475" y="4017963"/>
          <p14:tracePt t="52162" x="2640013" y="4017963"/>
          <p14:tracePt t="52180" x="2620963" y="4017963"/>
          <p14:tracePt t="52196" x="2611438" y="4008438"/>
          <p14:tracePt t="52213" x="2620963" y="3990975"/>
          <p14:tracePt t="52216" x="2657475" y="3971925"/>
          <p14:tracePt t="52230" x="3168650" y="3944938"/>
          <p14:tracePt t="52246" x="3890963" y="3954463"/>
          <p14:tracePt t="52263" x="4346575" y="3971925"/>
          <p14:tracePt t="52266" x="4511675" y="4000500"/>
          <p14:tracePt t="52279" x="4748213" y="4064000"/>
          <p14:tracePt t="52296" x="4959350" y="4100513"/>
          <p14:tracePt t="52313" x="5078413" y="4127500"/>
          <p14:tracePt t="52316" x="5122863" y="4137025"/>
          <p14:tracePt t="52330" x="5168900" y="4137025"/>
          <p14:tracePt t="52346" x="5195888" y="4137025"/>
          <p14:tracePt t="52364" x="5205413" y="4137025"/>
          <p14:tracePt t="52554" x="5205413" y="4127500"/>
          <p14:tracePt t="52567" x="5205413" y="4117975"/>
          <p14:tracePt t="52574" x="5195888" y="4117975"/>
          <p14:tracePt t="52582" x="5187950" y="4090988"/>
          <p14:tracePt t="52596" x="5122863" y="4027488"/>
          <p14:tracePt t="52613" x="5095875" y="3971925"/>
          <p14:tracePt t="52630" x="5068888" y="3963988"/>
          <p14:tracePt t="52633" x="5041900" y="3927475"/>
          <p14:tracePt t="52646" x="5013325" y="3908425"/>
          <p14:tracePt t="52663" x="4995863" y="3889375"/>
          <p14:tracePt t="52679" x="4986338" y="3871913"/>
          <p14:tracePt t="52682" x="4976813" y="3862388"/>
          <p14:tracePt t="52696" x="4959350" y="3862388"/>
          <p14:tracePt t="52713" x="4940300" y="3862388"/>
          <p14:tracePt t="52716" x="4932363" y="3844925"/>
          <p14:tracePt t="52730" x="4913313" y="3844925"/>
          <p14:tracePt t="52746" x="4886325" y="3844925"/>
          <p14:tracePt t="52763" x="4849813" y="3844925"/>
          <p14:tracePt t="52766" x="4830763" y="3852863"/>
          <p14:tracePt t="52780" x="4794250" y="3862388"/>
          <p14:tracePt t="52795" x="4776788" y="3889375"/>
          <p14:tracePt t="52813" x="4767263" y="3908425"/>
          <p14:tracePt t="52816" x="4757738" y="3927475"/>
          <p14:tracePt t="52829" x="4757738" y="3944938"/>
          <p14:tracePt t="52832" x="4757738" y="3963988"/>
          <p14:tracePt t="52845" x="4813300" y="4008438"/>
          <p14:tracePt t="52863" x="5041900" y="4037013"/>
          <p14:tracePt t="52879" x="5241925" y="4037013"/>
          <p14:tracePt t="52896" x="5487988" y="3944938"/>
          <p14:tracePt t="52913" x="5708650" y="3789363"/>
          <p14:tracePt t="52929" x="5735638" y="3716338"/>
          <p14:tracePt t="52946" x="5735638" y="3679825"/>
          <p14:tracePt t="52963" x="5726113" y="3652838"/>
          <p14:tracePt t="52979" x="5699125" y="3625850"/>
          <p14:tracePt t="52995" x="5616575" y="3606800"/>
          <p14:tracePt t="52998" x="5534025" y="3579813"/>
          <p14:tracePt t="53013" x="5324475" y="3524250"/>
          <p14:tracePt t="53029" x="5141913" y="3506788"/>
          <p14:tracePt t="53045" x="5005388" y="3524250"/>
          <p14:tracePt t="53048" x="4959350" y="3552825"/>
          <p14:tracePt t="53063" x="4886325" y="3589338"/>
          <p14:tracePt t="53080" x="4830763" y="3643313"/>
          <p14:tracePt t="53084" x="4821238" y="3662363"/>
          <p14:tracePt t="53095" x="4813300" y="3679825"/>
          <p14:tracePt t="53112" x="4784725" y="3779838"/>
          <p14:tracePt t="53129" x="4784725" y="3852863"/>
          <p14:tracePt t="53132" x="4767263" y="3881438"/>
          <p14:tracePt t="53146" x="4767263" y="3917950"/>
          <p14:tracePt t="53162" x="4784725" y="3954463"/>
          <p14:tracePt t="53179" x="4794250" y="3971925"/>
          <p14:tracePt t="53181" x="4821238" y="3990975"/>
          <p14:tracePt t="53195" x="4857750" y="4000500"/>
          <p14:tracePt t="53213" x="4895850" y="4000500"/>
          <p14:tracePt t="53228" x="4932363" y="4000500"/>
          <p14:tracePt t="53231" x="4949825" y="4000500"/>
          <p14:tracePt t="53245" x="4968875" y="3990975"/>
          <p14:tracePt t="53266" x="4986338" y="3981450"/>
          <p14:tracePt t="53287" x="4986338" y="3971925"/>
          <p14:tracePt t="53322" x="4986338" y="3954463"/>
          <p14:tracePt t="53331" x="4986338" y="3935413"/>
          <p14:tracePt t="53336" x="4976813" y="3917950"/>
          <p14:tracePt t="53345" x="4949825" y="3908425"/>
          <p14:tracePt t="53361" x="4913313" y="3889375"/>
          <p14:tracePt t="53379" x="4840288" y="3871913"/>
          <p14:tracePt t="53395" x="4784725" y="3871913"/>
          <p14:tracePt t="53413" x="4748213" y="3898900"/>
          <p14:tracePt t="53415" x="4730750" y="3908425"/>
          <p14:tracePt t="53429" x="4711700" y="3935413"/>
          <p14:tracePt t="53445" x="4711700" y="3954463"/>
          <p14:tracePt t="53463" x="4711700" y="3971925"/>
          <p14:tracePt t="53480" x="4784725" y="3990975"/>
          <p14:tracePt t="53496" x="4886325" y="3990975"/>
          <p14:tracePt t="53499" x="4922838" y="3981450"/>
          <p14:tracePt t="53513" x="4976813" y="3963988"/>
          <p14:tracePt t="53529" x="5022850" y="3927475"/>
          <p14:tracePt t="53545" x="5068888" y="3871913"/>
          <p14:tracePt t="53549" x="5086350" y="3844925"/>
          <p14:tracePt t="53563" x="5095875" y="3816350"/>
          <p14:tracePt t="53579" x="5095875" y="3771900"/>
          <p14:tracePt t="53596" x="5041900" y="3716338"/>
          <p14:tracePt t="53598" x="4995863" y="3679825"/>
          <p14:tracePt t="53613" x="4895850" y="3652838"/>
          <p14:tracePt t="53629" x="4767263" y="3652838"/>
          <p14:tracePt t="53632" x="4721225" y="3652838"/>
          <p14:tracePt t="53647" x="4602163" y="3698875"/>
          <p14:tracePt t="53662" x="4511675" y="3752850"/>
          <p14:tracePt t="53679" x="4456113" y="3808413"/>
          <p14:tracePt t="53683" x="4448175" y="3825875"/>
          <p14:tracePt t="53696" x="4419600" y="3852863"/>
          <p14:tracePt t="53712" x="4411663" y="3881438"/>
          <p14:tracePt t="53729" x="4411663" y="3908425"/>
          <p14:tracePt t="53731" x="4411663" y="3927475"/>
          <p14:tracePt t="53746" x="4411663" y="3963988"/>
          <p14:tracePt t="53748" x="4429125" y="3990975"/>
          <p14:tracePt t="53762" x="4492625" y="4044950"/>
          <p14:tracePt t="53780" x="4594225" y="4073525"/>
          <p14:tracePt t="55831" x="4511675" y="4117975"/>
          <p14:tracePt t="55838" x="4411663" y="4154488"/>
          <p14:tracePt t="55846" x="4273550" y="4200525"/>
          <p14:tracePt t="55862" x="4100513" y="4300538"/>
          <p14:tracePt t="55878" x="3971925" y="4373563"/>
          <p14:tracePt t="55881" x="3927475" y="4383088"/>
          <p14:tracePt t="55895" x="3808413" y="4410075"/>
          <p14:tracePt t="55912" x="3689350" y="4438650"/>
          <p14:tracePt t="55915" x="3643313" y="4438650"/>
          <p14:tracePt t="55929" x="3562350" y="4446588"/>
          <p14:tracePt t="55945" x="3433763" y="4438650"/>
          <p14:tracePt t="55962" x="3241675" y="4402138"/>
          <p14:tracePt t="55965" x="3159125" y="4356100"/>
          <p14:tracePt t="55979" x="2995613" y="4292600"/>
          <p14:tracePt t="55994" x="2922588" y="4273550"/>
          <p14:tracePt t="56011" x="2867025" y="4256088"/>
          <p14:tracePt t="56014" x="2822575" y="4246563"/>
          <p14:tracePt t="56029" x="2767013" y="4219575"/>
          <p14:tracePt t="56045" x="2713038" y="4210050"/>
          <p14:tracePt t="56050" x="2713038" y="4200525"/>
          <p14:tracePt t="56061" x="2684463" y="4200525"/>
          <p14:tracePt t="56063" x="2667000" y="4200525"/>
          <p14:tracePt t="56078" x="2657475" y="4200525"/>
          <p14:tracePt t="56080" x="2640013" y="4200525"/>
          <p14:tracePt t="56094" x="2603500" y="4200525"/>
          <p14:tracePt t="56112" x="2557463" y="4210050"/>
          <p14:tracePt t="56128" x="2520950" y="4227513"/>
          <p14:tracePt t="56144" x="2501900" y="4237038"/>
          <p14:tracePt t="56147" x="2484438" y="4237038"/>
          <p14:tracePt t="56162" x="2438400" y="4246563"/>
          <p14:tracePt t="56179" x="2411413" y="4256088"/>
          <p14:tracePt t="56195" x="2392363" y="4264025"/>
          <p14:tracePt t="56198" x="2382838" y="4264025"/>
          <p14:tracePt t="56212" x="2374900" y="4273550"/>
          <p14:tracePt t="56228" x="2365375" y="4273550"/>
          <p14:tracePt t="56245" x="2365375" y="4283075"/>
          <p14:tracePt t="56247" x="2365375" y="4300538"/>
          <p14:tracePt t="56261" x="2365375" y="4319588"/>
          <p14:tracePt t="56263" x="2374900" y="4346575"/>
          <p14:tracePt t="56278" x="2411413" y="4383088"/>
          <p14:tracePt t="56281" x="2428875" y="4402138"/>
          <p14:tracePt t="56296" x="2474913" y="4446588"/>
          <p14:tracePt t="56312" x="2501900" y="4465638"/>
          <p14:tracePt t="56328" x="2511425" y="4483100"/>
          <p14:tracePt t="56331" x="2520950" y="4492625"/>
          <p14:tracePt t="56346" x="2547938" y="4502150"/>
          <p14:tracePt t="56361" x="2574925" y="4511675"/>
          <p14:tracePt t="56378" x="2620963" y="4519613"/>
          <p14:tracePt t="56381" x="2640013" y="4538663"/>
          <p14:tracePt t="56395" x="2703513" y="4565650"/>
          <p14:tracePt t="56411" x="2749550" y="4592638"/>
          <p14:tracePt t="56427" x="2803525" y="4621213"/>
          <p14:tracePt t="56430" x="2803525" y="4629150"/>
          <p14:tracePt t="56445" x="2830513" y="4657725"/>
          <p14:tracePt t="56461" x="2849563" y="4665663"/>
          <p14:tracePt t="56479" x="2867025" y="4684713"/>
          <p14:tracePt t="56499" x="2867025" y="4694238"/>
          <p14:tracePt t="56514" x="2867025" y="4702175"/>
          <p14:tracePt t="56529" x="2876550" y="4711700"/>
          <p14:tracePt t="56544" x="2876550" y="4721225"/>
          <p14:tracePt t="56563" x="2876550" y="4738688"/>
          <p14:tracePt t="56578" x="2849563" y="4748213"/>
          <p14:tracePt t="56594" x="2813050" y="4767263"/>
          <p14:tracePt t="56611" x="2767013" y="4784725"/>
          <p14:tracePt t="56613" x="2730500" y="4794250"/>
          <p14:tracePt t="56627" x="2647950" y="4811713"/>
          <p14:tracePt t="56644" x="2574925" y="4821238"/>
          <p14:tracePt t="56662" x="2501900" y="4821238"/>
          <p14:tracePt t="56677" x="2474913" y="4821238"/>
          <p14:tracePt t="56695" x="2447925" y="4821238"/>
          <p14:tracePt t="56711" x="2438400" y="4821238"/>
          <p14:tracePt t="56728" x="2428875" y="4830763"/>
          <p14:tracePt t="56744" x="2411413" y="4830763"/>
          <p14:tracePt t="56747" x="2411413" y="4840288"/>
          <p14:tracePt t="56761" x="2401888" y="4840288"/>
          <p14:tracePt t="56789" x="2401888" y="4848225"/>
          <p14:tracePt t="56796" x="2392363" y="4848225"/>
          <p14:tracePt t="56812" x="2382838" y="4848225"/>
          <p14:tracePt t="56827" x="2365375" y="4857750"/>
          <p14:tracePt t="56845" x="2355850" y="4876800"/>
          <p14:tracePt t="56861" x="2338388" y="4876800"/>
          <p14:tracePt t="56877" x="2338388" y="4894263"/>
          <p14:tracePt t="56880" x="2338388" y="4913313"/>
          <p14:tracePt t="56895" x="2309813" y="4930775"/>
          <p14:tracePt t="56911" x="2282825" y="4959350"/>
          <p14:tracePt t="56927" x="2265363" y="4986338"/>
          <p14:tracePt t="56930" x="2219325" y="4995863"/>
          <p14:tracePt t="56945" x="2109788" y="5032375"/>
          <p14:tracePt t="56961" x="2017713" y="5040313"/>
          <p14:tracePt t="56978" x="1881188" y="5040313"/>
          <p14:tracePt t="56980" x="1844675" y="5040313"/>
          <p14:tracePt t="56994" x="1771650" y="4995863"/>
          <p14:tracePt t="57011" x="1681163" y="4867275"/>
          <p14:tracePt t="57014" x="1652588" y="4767263"/>
          <p14:tracePt t="57029" x="1635125" y="4456113"/>
          <p14:tracePt t="57044" x="1644650" y="4146550"/>
          <p14:tracePt t="57061" x="1662113" y="3852863"/>
          <p14:tracePt t="57079" x="1717675" y="3533775"/>
          <p14:tracePt t="57095" x="1744663" y="3460750"/>
          <p14:tracePt t="57113" x="1781175" y="3397250"/>
          <p14:tracePt t="57127" x="1781175" y="3378200"/>
          <p14:tracePt t="57129" x="1808163" y="3351213"/>
          <p14:tracePt t="57145" x="1827213" y="3324225"/>
          <p14:tracePt t="57149" x="1835150" y="3305175"/>
          <p14:tracePt t="57163" x="1854200" y="3268663"/>
          <p14:tracePt t="57177" x="1900238" y="3187700"/>
          <p14:tracePt t="57194" x="1927225" y="3105150"/>
          <p14:tracePt t="57197" x="1973263" y="3022600"/>
          <p14:tracePt t="57213" x="1990725" y="2930525"/>
          <p14:tracePt t="57228" x="1990725" y="2876550"/>
          <p14:tracePt t="57246" x="1990725" y="2784475"/>
          <p14:tracePt t="57261" x="1936750" y="2711450"/>
          <p14:tracePt t="57277" x="1835150" y="2611438"/>
          <p14:tracePt t="57294" x="1689100" y="2520950"/>
          <p14:tracePt t="57297" x="1625600" y="2484438"/>
          <p14:tracePt t="57311" x="1433513" y="2438400"/>
          <p14:tracePt t="57328" x="1241425" y="2447925"/>
          <p14:tracePt t="57331" x="1177925" y="2465388"/>
          <p14:tracePt t="57345" x="1004888" y="2547938"/>
          <p14:tracePt t="57360" x="904875" y="2620963"/>
          <p14:tracePt t="57377" x="812800" y="2720975"/>
          <p14:tracePt t="57395" x="730250" y="3013075"/>
          <p14:tracePt t="57410" x="749300" y="3305175"/>
          <p14:tracePt t="57427" x="839788" y="3643313"/>
          <p14:tracePt t="57430" x="904875" y="3779838"/>
          <p14:tracePt t="57444" x="958850" y="3862388"/>
          <p14:tracePt t="57446" x="995363" y="3908425"/>
          <p14:tracePt t="57461" x="1068388" y="4037013"/>
          <p14:tracePt t="57477" x="1160463" y="4183063"/>
          <p14:tracePt t="57480" x="1177925" y="4200525"/>
          <p14:tracePt t="57495" x="1233488" y="4256088"/>
          <p14:tracePt t="57511" x="1270000" y="4256088"/>
          <p14:tracePt t="57514" x="1296988" y="4283075"/>
          <p14:tracePt t="57528" x="1333500" y="4292600"/>
          <p14:tracePt t="57544" x="1370013" y="4292600"/>
          <p14:tracePt t="57561" x="1406525" y="4292600"/>
          <p14:tracePt t="57564" x="1416050" y="4292600"/>
          <p14:tracePt t="57578" x="1460500" y="4292600"/>
          <p14:tracePt t="57595" x="1489075" y="4292600"/>
          <p14:tracePt t="57611" x="1552575" y="4283075"/>
          <p14:tracePt t="57613" x="1579563" y="4283075"/>
          <p14:tracePt t="57627" x="1606550" y="4273550"/>
          <p14:tracePt t="57629" x="1625600" y="4273550"/>
          <p14:tracePt t="57644" x="1689100" y="4256088"/>
          <p14:tracePt t="57660" x="1725613" y="4256088"/>
          <p14:tracePt t="57663" x="1744663" y="4246563"/>
          <p14:tracePt t="57677" x="1754188" y="4246563"/>
          <p14:tracePt t="57694" x="1781175" y="4246563"/>
          <p14:tracePt t="57711" x="1817688" y="4227513"/>
          <p14:tracePt t="57727" x="1835150" y="4227513"/>
          <p14:tracePt t="57747" x="1844675" y="4227513"/>
          <p14:tracePt t="57762" x="1871663" y="4227513"/>
          <p14:tracePt t="57777" x="1908175" y="4237038"/>
          <p14:tracePt t="57794" x="1927225" y="4246563"/>
          <p14:tracePt t="57797" x="1944688" y="4264025"/>
          <p14:tracePt t="57817" x="1954213" y="4264025"/>
          <p14:tracePt t="57832" x="1963738" y="4283075"/>
          <p14:tracePt t="57845" x="1973263" y="4283075"/>
          <p14:tracePt t="57862" x="1981200" y="4300538"/>
          <p14:tracePt t="57877" x="1981200" y="4310063"/>
          <p14:tracePt t="57895" x="1981200" y="4329113"/>
          <p14:tracePt t="57916" x="1981200" y="4337050"/>
          <p14:tracePt t="57936" x="1981200" y="4346575"/>
          <p14:tracePt t="57945" x="1973263" y="4356100"/>
          <p14:tracePt t="57961" x="1963738" y="4373563"/>
          <p14:tracePt t="57977" x="1954213" y="4373563"/>
          <p14:tracePt t="57980" x="1954213" y="4383088"/>
          <p14:tracePt t="57995" x="1954213" y="4392613"/>
          <p14:tracePt t="58021" x="1944688" y="4402138"/>
          <p14:tracePt t="58049" x="1936750" y="4402138"/>
          <p14:tracePt t="58064" x="1927225" y="4402138"/>
          <p14:tracePt t="58080" x="1917700" y="4402138"/>
          <p14:tracePt t="58092" x="1900238" y="4402138"/>
          <p14:tracePt t="58106" x="1881188" y="4402138"/>
          <p14:tracePt t="58113" x="1863725" y="4402138"/>
          <p14:tracePt t="58128" x="1817688" y="4402138"/>
          <p14:tracePt t="58145" x="1754188" y="4402138"/>
          <p14:tracePt t="58162" x="1681163" y="4402138"/>
          <p14:tracePt t="58178" x="1644650" y="4402138"/>
          <p14:tracePt t="58194" x="1606550" y="4402138"/>
          <p14:tracePt t="58197" x="1589088" y="4410075"/>
          <p14:tracePt t="58211" x="1543050" y="4419600"/>
          <p14:tracePt t="58227" x="1506538" y="4429125"/>
          <p14:tracePt t="58244" x="1479550" y="4438650"/>
          <p14:tracePt t="58262" x="1452563" y="4446588"/>
          <p14:tracePt t="58278" x="1443038" y="4446588"/>
          <p14:tracePt t="58294" x="1433513" y="4456113"/>
          <p14:tracePt t="58311" x="1433513" y="4465638"/>
          <p14:tracePt t="58313" x="1423988" y="4465638"/>
          <p14:tracePt t="58327" x="1416050" y="4475163"/>
          <p14:tracePt t="58344" x="1406525" y="4483100"/>
          <p14:tracePt t="58472" x="1423988" y="4483100"/>
          <p14:tracePt t="58479" x="1433513" y="4483100"/>
          <p14:tracePt t="58494" x="1443038" y="4475163"/>
          <p14:tracePt t="58497" x="1452563" y="4475163"/>
          <p14:tracePt t="58511" x="1489075" y="4465638"/>
          <p14:tracePt t="58527" x="1506538" y="4465638"/>
          <p14:tracePt t="58544" x="1525588" y="4465638"/>
          <p14:tracePt t="58560" x="1533525" y="4465638"/>
          <p14:tracePt t="58578" x="1562100" y="4456113"/>
          <p14:tracePt t="58594" x="1579563" y="4456113"/>
          <p14:tracePt t="58611" x="1579563" y="4446588"/>
          <p14:tracePt t="58614" x="1589088" y="4446588"/>
          <p14:tracePt t="58655" x="1598613" y="4446588"/>
          <p14:tracePt t="58782" x="1598613" y="4438650"/>
          <p14:tracePt t="58803" x="1606550" y="4429125"/>
          <p14:tracePt t="58812" x="1616075" y="4429125"/>
          <p14:tracePt t="58818" x="1625600" y="4419600"/>
          <p14:tracePt t="58826" x="1644650" y="4410075"/>
          <p14:tracePt t="58844" x="1671638" y="4383088"/>
          <p14:tracePt t="58846" x="1681163" y="4365625"/>
          <p14:tracePt t="58861" x="1717675" y="4346575"/>
          <p14:tracePt t="58877" x="1762125" y="4310063"/>
          <p14:tracePt t="58896" x="1790700" y="4300538"/>
          <p14:tracePt t="58911" x="1808163" y="4300538"/>
          <p14:tracePt t="58931" x="1808163" y="4292600"/>
          <p14:tracePt t="58944" x="1817688" y="4292600"/>
          <p14:tracePt t="58960" x="1827213" y="4283075"/>
          <p14:tracePt t="58978" x="1835150" y="4273550"/>
          <p14:tracePt t="58980" x="1835150" y="4264025"/>
          <p14:tracePt t="58995" x="1827213" y="4256088"/>
          <p14:tracePt t="59010" x="1817688" y="4237038"/>
          <p14:tracePt t="59027" x="1808163" y="4227513"/>
          <p14:tracePt t="59030" x="1808163" y="4219575"/>
          <p14:tracePt t="59044" x="1790700" y="4210050"/>
          <p14:tracePt t="59060" x="1781175" y="4191000"/>
          <p14:tracePt t="59114" x="1781175" y="4210050"/>
          <p14:tracePt t="59122" x="1790700" y="4227513"/>
          <p14:tracePt t="59129" x="1808163" y="4237038"/>
          <p14:tracePt t="59144" x="1817688" y="4256088"/>
          <p14:tracePt t="59160" x="1827213" y="4264025"/>
          <p14:tracePt t="59164" x="1844675" y="4273550"/>
          <p14:tracePt t="59184" x="1844675" y="4292600"/>
          <p14:tracePt t="59205" x="1844675" y="4300538"/>
          <p14:tracePt t="59212" x="1854200" y="4310063"/>
          <p14:tracePt t="59233" x="1863725" y="4319588"/>
          <p14:tracePt t="59248" x="1863725" y="4329113"/>
          <p14:tracePt t="59268" x="1871663" y="4329113"/>
          <p14:tracePt t="59289" x="1881188" y="4329113"/>
          <p14:tracePt t="59318" x="1890713" y="4329113"/>
          <p14:tracePt t="59332" x="1900238" y="4329113"/>
          <p14:tracePt t="59339" x="1900238" y="4319588"/>
          <p14:tracePt t="59347" x="1917700" y="4310063"/>
          <p14:tracePt t="59360" x="1936750" y="4283075"/>
          <p14:tracePt t="59377" x="1954213" y="4273550"/>
          <p14:tracePt t="59393" x="1973263" y="4264025"/>
          <p14:tracePt t="59397" x="1973263" y="4246563"/>
          <p14:tracePt t="59411" x="2000250" y="4219575"/>
          <p14:tracePt t="59428" x="2027238" y="4164013"/>
          <p14:tracePt t="59431" x="2036763" y="4127500"/>
          <p14:tracePt t="59443" x="2046288" y="4037013"/>
          <p14:tracePt t="59444" x="2046288" y="3954463"/>
          <p14:tracePt t="59460" x="2054225" y="3606800"/>
          <p14:tracePt t="59477" x="2027238" y="3297238"/>
          <p14:tracePt t="59480" x="1981200" y="3151188"/>
          <p14:tracePt t="59495" x="1954213" y="2922588"/>
          <p14:tracePt t="59511" x="1900238" y="2747963"/>
          <p14:tracePt t="59527" x="1835150" y="2620963"/>
          <p14:tracePt t="59530" x="1798638" y="2574925"/>
          <p14:tracePt t="59544" x="1735138" y="2447925"/>
          <p14:tracePt t="59560" x="1698625" y="2374900"/>
          <p14:tracePt t="59577" x="1681163" y="2338388"/>
          <p14:tracePt t="59595" x="1662113" y="2319338"/>
          <p14:tracePt t="59610" x="1662113" y="2301875"/>
          <p14:tracePt t="59627" x="1652588" y="2301875"/>
          <p14:tracePt t="59643" x="1644650" y="2301875"/>
          <p14:tracePt t="59797" x="1652588" y="2301875"/>
          <p14:tracePt t="59818" x="1652588" y="2319338"/>
          <p14:tracePt t="59825" x="1662113" y="2319338"/>
          <p14:tracePt t="59839" x="1662113" y="2328863"/>
          <p14:tracePt t="59846" x="1662113" y="2338388"/>
          <p14:tracePt t="59861" x="1662113" y="2346325"/>
          <p14:tracePt t="59876" x="1671638" y="2355850"/>
          <p14:tracePt t="59893" x="1671638" y="2374900"/>
          <p14:tracePt t="59911" x="1681163" y="2382838"/>
          <p14:tracePt t="59913" x="1681163" y="2392363"/>
          <p14:tracePt t="59928" x="1689100" y="2392363"/>
          <p14:tracePt t="59931" x="1689100" y="2401888"/>
          <p14:tracePt t="59945" x="1698625" y="2401888"/>
          <p14:tracePt t="59961" x="1698625" y="2411413"/>
          <p14:tracePt t="59976" x="1717675" y="2411413"/>
          <p14:tracePt t="59994" x="1725613" y="2411413"/>
          <p14:tracePt t="60011" x="1754188" y="2411413"/>
          <p14:tracePt t="60026" x="1762125" y="2411413"/>
          <p14:tracePt t="60029" x="1781175" y="2411413"/>
          <p14:tracePt t="60044" x="1790700" y="2411413"/>
          <p14:tracePt t="60060" x="1808163" y="2419350"/>
          <p14:tracePt t="60077" x="1827213" y="2419350"/>
          <p14:tracePt t="60080" x="1835150" y="2428875"/>
          <p14:tracePt t="60095" x="1844675" y="2428875"/>
          <p14:tracePt t="60114" x="1854200" y="2428875"/>
          <p14:tracePt t="60127" x="1863725" y="2428875"/>
          <p14:tracePt t="60144" x="1871663" y="2428875"/>
          <p14:tracePt t="60160" x="1881188" y="2428875"/>
          <p14:tracePt t="60178" x="1908175" y="2419350"/>
          <p14:tracePt t="60205" x="1917700" y="2411413"/>
          <p14:tracePt t="60220" x="1927225" y="2401888"/>
          <p14:tracePt t="60241" x="1927225" y="2392363"/>
          <p14:tracePt t="60247" x="1936750" y="2382838"/>
          <p14:tracePt t="60260" x="1936750" y="2374900"/>
          <p14:tracePt t="60263" x="1936750" y="2365375"/>
          <p14:tracePt t="60277" x="1936750" y="2355850"/>
          <p14:tracePt t="60279" x="1944688" y="2355850"/>
          <p14:tracePt t="60293" x="1944688" y="2319338"/>
          <p14:tracePt t="60311" x="1936750" y="2301875"/>
          <p14:tracePt t="60313" x="1927225" y="2292350"/>
          <p14:tracePt t="60327" x="1917700" y="2273300"/>
          <p14:tracePt t="60344" x="1881188" y="2265363"/>
          <p14:tracePt t="60347" x="1871663" y="2265363"/>
          <p14:tracePt t="60361" x="1827213" y="2265363"/>
          <p14:tracePt t="60377" x="1798638" y="2265363"/>
          <p14:tracePt t="60393" x="1762125" y="2265363"/>
          <p14:tracePt t="60396" x="1744663" y="2273300"/>
          <p14:tracePt t="60411" x="1689100" y="2301875"/>
          <p14:tracePt t="60426" x="1644650" y="2365375"/>
          <p14:tracePt t="60443" x="1579563" y="2438400"/>
          <p14:tracePt t="60446" x="1562100" y="2484438"/>
          <p14:tracePt t="60460" x="1543050" y="2511425"/>
          <p14:tracePt t="60462" x="1543050" y="2528888"/>
          <p14:tracePt t="60476" x="1562100" y="2601913"/>
          <p14:tracePt t="60495" x="1635125" y="2674938"/>
          <p14:tracePt t="60510" x="1717675" y="2720975"/>
          <p14:tracePt t="60526" x="1890713" y="2730500"/>
          <p14:tracePt t="60544" x="2090738" y="2730500"/>
          <p14:tracePt t="60560" x="2182813" y="2720975"/>
          <p14:tracePt t="60576" x="2228850" y="2711450"/>
          <p14:tracePt t="60579" x="2255838" y="2703513"/>
          <p14:tracePt t="60594" x="2282825" y="2693988"/>
          <p14:tracePt t="60610" x="2309813" y="2684463"/>
          <p14:tracePt t="60626" x="2328863" y="2674938"/>
          <p14:tracePt t="60629" x="2328863" y="2667000"/>
          <p14:tracePt t="60644" x="2338388" y="2657475"/>
          <p14:tracePt t="60647" x="2346325" y="2638425"/>
          <p14:tracePt t="60660" x="2355850" y="2620963"/>
          <p14:tracePt t="60676" x="2346325" y="2547938"/>
          <p14:tracePt t="60678" x="2338388" y="2520950"/>
          <p14:tracePt t="60693" x="2309813" y="2455863"/>
          <p14:tracePt t="60709" x="2265363" y="2401888"/>
          <p14:tracePt t="60727" x="2155825" y="2328863"/>
          <p14:tracePt t="60743" x="2109788" y="2282825"/>
          <p14:tracePt t="60760" x="2073275" y="2265363"/>
          <p14:tracePt t="60762" x="2054225" y="2255838"/>
          <p14:tracePt t="60776" x="2036763" y="2255838"/>
          <p14:tracePt t="60777" x="2017713" y="2255838"/>
          <p14:tracePt t="60793" x="1981200" y="2246313"/>
          <p14:tracePt t="60810" x="1954213" y="2246313"/>
          <p14:tracePt t="60813" x="1936750" y="2246313"/>
          <p14:tracePt t="60827" x="1908175" y="2246313"/>
          <p14:tracePt t="60844" x="1871663" y="2255838"/>
          <p14:tracePt t="60847" x="1854200" y="2265363"/>
          <p14:tracePt t="60861" x="1808163" y="2282825"/>
          <p14:tracePt t="60877" x="1762125" y="2309813"/>
          <p14:tracePt t="60893" x="1735138" y="2338388"/>
          <p14:tracePt t="60896" x="1725613" y="2355850"/>
          <p14:tracePt t="60911" x="1698625" y="2392363"/>
          <p14:tracePt t="60927" x="1689100" y="2438400"/>
          <p14:tracePt t="60943" x="1689100" y="2484438"/>
          <p14:tracePt t="60946" x="1698625" y="2501900"/>
          <p14:tracePt t="60959" x="1735138" y="2565400"/>
          <p14:tracePt t="60976" x="1781175" y="2611438"/>
          <p14:tracePt t="60993" x="1844675" y="2647950"/>
          <p14:tracePt t="60995" x="1890713" y="2674938"/>
          <p14:tracePt t="61009" x="1917700" y="2693988"/>
          <p14:tracePt t="61011" x="1944688" y="2711450"/>
          <p14:tracePt t="61026" x="2009775" y="2730500"/>
          <p14:tracePt t="61044" x="2046288" y="2730500"/>
          <p14:tracePt t="61060" x="2063750" y="2740025"/>
          <p14:tracePt t="61076" x="2082800" y="2740025"/>
          <p14:tracePt t="61080" x="2100263" y="2740025"/>
          <p14:tracePt t="61094" x="2119313" y="2720975"/>
          <p14:tracePt t="61096" x="2127250" y="2711450"/>
          <p14:tracePt t="61110" x="2163763" y="2667000"/>
          <p14:tracePt t="61126" x="2200275" y="2584450"/>
          <p14:tracePt t="61129" x="2219325" y="2528888"/>
          <p14:tracePt t="61144" x="2228850" y="2455863"/>
          <p14:tracePt t="61160" x="2228850" y="2411413"/>
          <p14:tracePt t="61176" x="2219325" y="2365375"/>
          <p14:tracePt t="61179" x="2209800" y="2346325"/>
          <p14:tracePt t="61193" x="2163763" y="2309813"/>
          <p14:tracePt t="61210" x="2136775" y="2273300"/>
          <p14:tracePt t="61213" x="2090738" y="2246313"/>
          <p14:tracePt t="61228" x="2046288" y="2228850"/>
          <p14:tracePt t="61243" x="1981200" y="2209800"/>
          <p14:tracePt t="61259" x="1917700" y="2209800"/>
          <p14:tracePt t="61263" x="1881188" y="2209800"/>
          <p14:tracePt t="61277" x="1854200" y="2209800"/>
          <p14:tracePt t="61293" x="1817688" y="2209800"/>
          <p14:tracePt t="61310" x="1790700" y="2219325"/>
          <p14:tracePt t="61327" x="1762125" y="2236788"/>
          <p14:tracePt t="61344" x="1744663" y="2246313"/>
          <p14:tracePt t="61360" x="1744663" y="2273300"/>
          <p14:tracePt t="61363" x="1744663" y="2292350"/>
          <p14:tracePt t="61376" x="1744663" y="2309813"/>
          <p14:tracePt t="61378" x="1744663" y="2328863"/>
          <p14:tracePt t="61392" x="1744663" y="2374900"/>
          <p14:tracePt t="61411" x="1771650" y="2438400"/>
          <p14:tracePt t="61426" x="1790700" y="2455863"/>
          <p14:tracePt t="61443" x="1808163" y="2465388"/>
          <p14:tracePt t="61460" x="1863725" y="2474913"/>
          <p14:tracePt t="61476" x="1908175" y="2492375"/>
          <p14:tracePt t="61492" x="1973263" y="2484438"/>
          <p14:tracePt t="61495" x="1990725" y="2484438"/>
          <p14:tracePt t="61509" x="2036763" y="2474913"/>
          <p14:tracePt t="61526" x="2073275" y="2465388"/>
          <p14:tracePt t="61543" x="2100263" y="2465388"/>
          <p14:tracePt t="61546" x="2119313" y="2455863"/>
          <p14:tracePt t="61559" x="2119313" y="2438400"/>
          <p14:tracePt t="61562" x="2136775" y="2428875"/>
          <p14:tracePt t="61575" x="2146300" y="2374900"/>
          <p14:tracePt t="61592" x="2155825" y="2338388"/>
          <p14:tracePt t="61608" x="2155825" y="2301875"/>
          <p14:tracePt t="61625" x="2146300" y="2265363"/>
          <p14:tracePt t="61644" x="2109788" y="2228850"/>
          <p14:tracePt t="61659" x="2054225" y="2200275"/>
          <p14:tracePt t="61676" x="1954213" y="2182813"/>
          <p14:tracePt t="61679" x="1871663" y="2182813"/>
          <p14:tracePt t="61692" x="1817688" y="2182813"/>
          <p14:tracePt t="61694" x="1771650" y="2182813"/>
          <p14:tracePt t="61708" x="1735138" y="2200275"/>
          <p14:tracePt t="61728" x="1689100" y="2219325"/>
          <p14:tracePt t="61743" x="1689100" y="2236788"/>
          <p14:tracePt t="61759" x="1681163" y="2255838"/>
          <p14:tracePt t="61776" x="1681163" y="2319338"/>
          <p14:tracePt t="61792" x="1689100" y="2374900"/>
          <p14:tracePt t="61809" x="1717675" y="2419350"/>
          <p14:tracePt t="61812" x="1735138" y="2438400"/>
          <p14:tracePt t="61826" x="1790700" y="2484438"/>
          <p14:tracePt t="61843" x="1827213" y="2501900"/>
          <p14:tracePt t="61859" x="1881188" y="2520950"/>
          <p14:tracePt t="61862" x="1900238" y="2520950"/>
          <p14:tracePt t="61877" x="1936750" y="2520950"/>
          <p14:tracePt t="61893" x="1973263" y="2528888"/>
          <p14:tracePt t="61909" x="1990725" y="2520950"/>
          <p14:tracePt t="61912" x="2017713" y="2511425"/>
          <p14:tracePt t="61926" x="2046288" y="2474913"/>
          <p14:tracePt t="61942" x="2073275" y="2438400"/>
          <p14:tracePt t="61960" x="2090738" y="2382838"/>
          <p14:tracePt t="61976" x="2090738" y="2374900"/>
          <p14:tracePt t="61993" x="2090738" y="2365375"/>
          <p14:tracePt t="61996" x="2090738" y="2346325"/>
          <p14:tracePt t="62011" x="2090738" y="2338388"/>
          <p14:tracePt t="62032" x="2090738" y="2328863"/>
          <p14:tracePt t="62052" x="2082800" y="2328863"/>
          <p14:tracePt t="62061" x="2063750" y="2346325"/>
          <p14:tracePt t="62076" x="2054225" y="2365375"/>
          <p14:tracePt t="62094" x="2017713" y="2438400"/>
          <p14:tracePt t="62110" x="2017713" y="2465388"/>
          <p14:tracePt t="62112" x="2017713" y="2484438"/>
          <p14:tracePt t="62125" x="2017713" y="2528888"/>
          <p14:tracePt t="62144" x="2073275" y="2601913"/>
          <p14:tracePt t="62159" x="2073275" y="2611438"/>
          <p14:tracePt t="62176" x="2100263" y="2611438"/>
          <p14:tracePt t="62193" x="2109788" y="2620963"/>
          <p14:tracePt t="62209" x="2119313" y="2620963"/>
          <p14:tracePt t="62227" x="2127250" y="2620963"/>
          <p14:tracePt t="62229" x="2136775" y="2620963"/>
          <p14:tracePt t="62243" x="2136775" y="2601913"/>
          <p14:tracePt t="62260" x="2155825" y="2574925"/>
          <p14:tracePt t="62277" x="2163763" y="2557463"/>
          <p14:tracePt t="62294" x="2163763" y="2547938"/>
          <p14:tracePt t="62309" x="2173288" y="2538413"/>
          <p14:tracePt t="62326" x="2173288" y="2511425"/>
          <p14:tracePt t="62329" x="2182813" y="2511425"/>
          <p14:tracePt t="62343" x="2182813" y="2492375"/>
          <p14:tracePt t="62359" x="2182813" y="2465388"/>
          <p14:tracePt t="62362" x="2182813" y="2447925"/>
          <p14:tracePt t="62377" x="2173288" y="2438400"/>
          <p14:tracePt t="62393" x="2173288" y="2419350"/>
          <p14:tracePt t="62410" x="2163763" y="2392363"/>
          <p14:tracePt t="62413" x="2155825" y="2392363"/>
          <p14:tracePt t="62427" x="2146300" y="2374900"/>
          <p14:tracePt t="62443" x="2127250" y="2365375"/>
          <p14:tracePt t="62459" x="2090738" y="2355850"/>
          <p14:tracePt t="62462" x="2073275" y="2346325"/>
          <p14:tracePt t="62476" x="2054225" y="2346325"/>
          <p14:tracePt t="62492" x="2017713" y="2346325"/>
          <p14:tracePt t="62510" x="2000250" y="2346325"/>
          <p14:tracePt t="62526" x="1990725" y="2346325"/>
          <p14:tracePt t="62542" x="1973263" y="2355850"/>
          <p14:tracePt t="62545" x="1963738" y="2365375"/>
          <p14:tracePt t="62560" x="1944688" y="2382838"/>
          <p14:tracePt t="62576" x="1944688" y="2419350"/>
          <p14:tracePt t="62592" x="1944688" y="2455863"/>
          <p14:tracePt t="62596" x="1954213" y="2465388"/>
          <p14:tracePt t="62611" x="1963738" y="2484438"/>
          <p14:tracePt t="62626" x="1981200" y="2492375"/>
          <p14:tracePt t="62643" x="2017713" y="2492375"/>
          <p14:tracePt t="62660" x="2046288" y="2492375"/>
          <p14:tracePt t="62676" x="2063750" y="2492375"/>
          <p14:tracePt t="62679" x="2073275" y="2484438"/>
          <p14:tracePt t="62694" x="2082800" y="2455863"/>
          <p14:tracePt t="62709" x="2100263" y="2428875"/>
          <p14:tracePt t="62725" x="2109788" y="2392363"/>
          <p14:tracePt t="62729" x="2119313" y="2374900"/>
          <p14:tracePt t="62744" x="2119313" y="2346325"/>
          <p14:tracePt t="62759" x="2109788" y="2309813"/>
          <p14:tracePt t="62777" x="2082800" y="2282825"/>
          <p14:tracePt t="62779" x="2054225" y="2265363"/>
          <p14:tracePt t="62793" x="1990725" y="2246313"/>
          <p14:tracePt t="62810" x="1936750" y="2228850"/>
          <p14:tracePt t="62813" x="1917700" y="2228850"/>
          <p14:tracePt t="62826" x="1890713" y="2228850"/>
          <p14:tracePt t="62828" x="1871663" y="2228850"/>
          <p14:tracePt t="62844" x="1844675" y="2228850"/>
          <p14:tracePt t="62860" x="1827213" y="2228850"/>
          <p14:tracePt t="62863" x="1817688" y="2236788"/>
          <p14:tracePt t="62876" x="1817688" y="2246313"/>
          <p14:tracePt t="62892" x="1817688" y="2255838"/>
          <p14:tracePt t="62909" x="1808163" y="2265363"/>
          <p14:tracePt t="62926" x="1808163" y="2273300"/>
          <p14:tracePt t="62942" x="1817688" y="2282825"/>
          <p14:tracePt t="62959" x="1835150" y="2292350"/>
          <p14:tracePt t="62961" x="1844675" y="2292350"/>
          <p14:tracePt t="62976" x="1854200" y="2301875"/>
          <p14:tracePt t="62978" x="1863725" y="2301875"/>
          <p14:tracePt t="62992" x="1871663" y="2301875"/>
          <p14:tracePt t="63017" x="1881188" y="2301875"/>
          <p14:tracePt t="63038" x="1881188" y="2309813"/>
          <p14:tracePt t="63053" x="1890713" y="2309813"/>
          <p14:tracePt t="63061" x="1890713" y="2319338"/>
          <p14:tracePt t="63075" x="1900238" y="2319338"/>
          <p14:tracePt t="63102" x="1908175" y="2319338"/>
          <p14:tracePt t="63117" x="1908175" y="2328863"/>
          <p14:tracePt t="63125" x="1917700" y="2328863"/>
          <p14:tracePt t="63143" x="1917700" y="2338388"/>
          <p14:tracePt t="63145" x="1927225" y="2338388"/>
          <p14:tracePt t="63160" x="1927225" y="2355850"/>
          <p14:tracePt t="63180" x="1927225" y="2365375"/>
          <p14:tracePt t="63194" x="1927225" y="2374900"/>
          <p14:tracePt t="63209" x="1936750" y="2382838"/>
          <p14:tracePt t="63225" x="1936750" y="2392363"/>
          <p14:tracePt t="63243" x="1936750" y="2401888"/>
          <p14:tracePt t="63259" x="1936750" y="2411413"/>
          <p14:tracePt t="63275" x="1936750" y="2419350"/>
          <p14:tracePt t="63294" x="1936750" y="2428875"/>
          <p14:tracePt t="63328" x="1944688" y="2428875"/>
          <p14:tracePt t="63398" x="1954213" y="2428875"/>
          <p14:tracePt t="63412" x="1963738" y="2438400"/>
          <p14:tracePt t="63427" x="1973263" y="2438400"/>
          <p14:tracePt t="63433" x="1981200" y="2447925"/>
          <p14:tracePt t="63454" x="1990725" y="2447925"/>
          <p14:tracePt t="63462" x="2009775" y="2455863"/>
          <p14:tracePt t="63477" x="2017713" y="2455863"/>
          <p14:tracePt t="63493" x="2027238" y="2455863"/>
          <p14:tracePt t="63509" x="2036763" y="2455863"/>
          <p14:tracePt t="63603" x="2027238" y="2455863"/>
          <p14:tracePt t="63623" x="2017713" y="2455863"/>
          <p14:tracePt t="63800" x="2017713" y="2465388"/>
          <p14:tracePt t="63905" x="2009775" y="2465388"/>
          <p14:tracePt t="63926" x="2000250" y="2465388"/>
          <p14:tracePt t="63983" x="1990725" y="2465388"/>
          <p14:tracePt t="64053" x="2000250" y="2465388"/>
          <p14:tracePt t="64067" x="2009775" y="2465388"/>
          <p14:tracePt t="64075" x="2027238" y="2465388"/>
          <p14:tracePt t="64093" x="2054225" y="2474913"/>
          <p14:tracePt t="64096" x="2063750" y="2474913"/>
          <p14:tracePt t="64110" x="2073275" y="2484438"/>
          <p14:tracePt t="64125" x="2090738" y="2492375"/>
          <p14:tracePt t="64142" x="2109788" y="2501900"/>
          <p14:tracePt t="64335" x="2146300" y="2547938"/>
          <p14:tracePt t="64344" x="2228850" y="2647950"/>
          <p14:tracePt t="64358" x="2382838" y="2813050"/>
          <p14:tracePt t="64375" x="2676525" y="3114675"/>
          <p14:tracePt t="64378" x="2822575" y="3278188"/>
          <p14:tracePt t="64393" x="3095625" y="3570288"/>
          <p14:tracePt t="64408" x="3306763" y="3789363"/>
          <p14:tracePt t="64427" x="3552825" y="4117975"/>
          <p14:tracePt t="64442" x="3679825" y="4310063"/>
          <p14:tracePt t="64460" x="3789363" y="4492625"/>
          <p14:tracePt t="64463" x="3798888" y="4538663"/>
          <p14:tracePt t="64476" x="3854450" y="4648200"/>
          <p14:tracePt t="64492" x="3862388" y="4730750"/>
          <p14:tracePt t="64509" x="3862388" y="4775200"/>
          <p14:tracePt t="64512" x="3862388" y="4803775"/>
          <p14:tracePt t="64526" x="3862388" y="4830763"/>
          <p14:tracePt t="64542" x="3854450" y="4903788"/>
          <p14:tracePt t="64558" x="3798888" y="5003800"/>
          <p14:tracePt t="64561" x="3781425" y="5040313"/>
          <p14:tracePt t="64576" x="3725863" y="5086350"/>
          <p14:tracePt t="64592" x="3698875" y="5122863"/>
          <p14:tracePt t="64595" x="3689350" y="5141913"/>
          <p14:tracePt t="64609" x="3679825" y="5159375"/>
          <p14:tracePt t="64611" x="3652838" y="5186363"/>
          <p14:tracePt t="64625" x="3625850" y="5214938"/>
          <p14:tracePt t="64642" x="3570288" y="5232400"/>
          <p14:tracePt t="64646" x="3543300" y="5251450"/>
          <p14:tracePt t="64660" x="3489325" y="5259388"/>
          <p14:tracePt t="64675" x="3424238" y="5268913"/>
          <p14:tracePt t="64693" x="3379788" y="5268913"/>
          <p14:tracePt t="64696" x="3351213" y="5268913"/>
          <p14:tracePt t="64709" x="3287713" y="5251450"/>
          <p14:tracePt t="64725" x="3241675" y="5232400"/>
          <p14:tracePt t="64742" x="3205163" y="5205413"/>
          <p14:tracePt t="64744" x="3178175" y="5195888"/>
          <p14:tracePt t="64758" x="3178175" y="5186363"/>
          <p14:tracePt t="64760" x="3168650" y="5178425"/>
          <p14:tracePt t="64775" x="3141663" y="5159375"/>
          <p14:tracePt t="64792" x="3132138" y="5149850"/>
          <p14:tracePt t="64794" x="3122613" y="5149850"/>
          <p14:tracePt t="64808" x="3114675" y="5132388"/>
          <p14:tracePt t="64825" x="3105150" y="5132388"/>
          <p14:tracePt t="64843" x="3095625" y="5095875"/>
          <p14:tracePt t="64858" x="3095625" y="5059363"/>
          <p14:tracePt t="64875" x="3122613" y="5003800"/>
          <p14:tracePt t="64878" x="3168650" y="4959350"/>
          <p14:tracePt t="64893" x="3360738" y="4775200"/>
          <p14:tracePt t="64908" x="3652838" y="4584700"/>
          <p14:tracePt t="64925" x="4173538" y="4456113"/>
          <p14:tracePt t="64928" x="4338638" y="4410075"/>
          <p14:tracePt t="64942" x="4630738" y="4392613"/>
          <p14:tracePt t="64959" x="4840288" y="4383088"/>
          <p14:tracePt t="64976" x="5168900" y="4410075"/>
          <p14:tracePt t="64991" x="5378450" y="4410075"/>
          <p14:tracePt t="65008" x="5524500" y="4402138"/>
          <p14:tracePt t="65026" x="5662613" y="4383088"/>
          <p14:tracePt t="65042" x="5735638" y="4373563"/>
          <p14:tracePt t="65058" x="5781675" y="4373563"/>
          <p14:tracePt t="65061" x="5826125" y="4373563"/>
          <p14:tracePt t="65076" x="5872163" y="4365625"/>
          <p14:tracePt t="65092" x="5908675" y="4356100"/>
          <p14:tracePt t="65109" x="5935663" y="4337050"/>
          <p14:tracePt t="65111" x="5945188" y="4337050"/>
          <p14:tracePt t="65125" x="5954713" y="4337050"/>
          <p14:tracePt t="65127" x="5954713" y="4329113"/>
          <p14:tracePt t="65142" x="5964238" y="4329113"/>
          <p14:tracePt t="65158" x="5981700" y="4319588"/>
          <p14:tracePt t="65175" x="6008688" y="4310063"/>
          <p14:tracePt t="65192" x="6027738" y="4300538"/>
          <p14:tracePt t="65195" x="6037263" y="4300538"/>
          <p14:tracePt t="65210" x="6073775" y="4292600"/>
          <p14:tracePt t="65225" x="6100763" y="4292600"/>
          <p14:tracePt t="65242" x="6154738" y="4283075"/>
          <p14:tracePt t="65245" x="6173788" y="4283075"/>
          <p14:tracePt t="65258" x="6200775" y="4283075"/>
          <p14:tracePt t="65260" x="6219825" y="4273550"/>
          <p14:tracePt t="65274" x="6273800" y="4273550"/>
          <p14:tracePt t="65292" x="6300788" y="4273550"/>
          <p14:tracePt t="65294" x="6319838" y="4273550"/>
          <p14:tracePt t="65308" x="6337300" y="4273550"/>
          <p14:tracePt t="65310" x="6365875" y="4273550"/>
          <p14:tracePt t="65325" x="6419850" y="4273550"/>
          <p14:tracePt t="65342" x="6483350" y="4273550"/>
          <p14:tracePt t="65358" x="6502400" y="4273550"/>
          <p14:tracePt t="65375" x="6521450" y="4273550"/>
          <p14:tracePt t="65378" x="6529388" y="4273550"/>
          <p14:tracePt t="65392" x="6548438" y="4273550"/>
          <p14:tracePt t="65408" x="6557963" y="4283075"/>
          <p14:tracePt t="65425" x="6565900" y="4292600"/>
          <p14:tracePt t="65443" x="6584950" y="4292600"/>
          <p14:tracePt t="65462" x="6594475" y="4292600"/>
          <p14:tracePt t="65483" x="6602413" y="4292600"/>
          <p14:tracePt t="65533" x="6611938" y="4292600"/>
          <p14:tracePt t="65568" x="6621463" y="4292600"/>
          <p14:tracePt t="65589" x="6630988" y="4292600"/>
          <p14:tracePt t="65681" x="6621463" y="4292600"/>
          <p14:tracePt t="65695" x="6611938" y="4292600"/>
          <p14:tracePt t="65702" x="6611938" y="4300538"/>
          <p14:tracePt t="65710" x="6602413" y="4300538"/>
          <p14:tracePt t="65724" x="6575425" y="4300538"/>
          <p14:tracePt t="65743" x="6557963" y="4310063"/>
          <p14:tracePt t="65759" x="6538913" y="4319588"/>
          <p14:tracePt t="65776" x="6529388" y="4319588"/>
          <p14:tracePt t="65792" x="6529388" y="4329113"/>
          <p14:tracePt t="65809" x="6511925" y="4329113"/>
          <p14:tracePt t="65825" x="6511925" y="4337050"/>
          <p14:tracePt t="65842" x="6502400" y="4337050"/>
          <p14:tracePt t="65858" x="6492875" y="4337050"/>
          <p14:tracePt t="65885" x="6483350" y="4337050"/>
          <p14:tracePt t="65906" x="6475413" y="4337050"/>
          <p14:tracePt t="65991" x="6475413" y="4346575"/>
          <p14:tracePt t="66005" x="6483350" y="4346575"/>
          <p14:tracePt t="66019" x="6502400" y="4346575"/>
          <p14:tracePt t="66027" x="6511925" y="4346575"/>
          <p14:tracePt t="66041" x="6529388" y="4346575"/>
          <p14:tracePt t="66058" x="6548438" y="4346575"/>
          <p14:tracePt t="66075" x="6575425" y="4346575"/>
          <p14:tracePt t="66091" x="6594475" y="4346575"/>
          <p14:tracePt t="66118" x="6611938" y="4346575"/>
          <p14:tracePt t="66139" x="6621463" y="4346575"/>
          <p14:tracePt t="66146" x="6630988" y="4346575"/>
          <p14:tracePt t="66160" x="6638925" y="4346575"/>
          <p14:tracePt t="66188" x="6648450" y="4346575"/>
          <p14:tracePt t="66230" x="6657975" y="4346575"/>
          <p14:tracePt t="66400" x="6657975" y="4337050"/>
          <p14:tracePt t="66413" x="6667500" y="4337050"/>
          <p14:tracePt t="66442" x="6667500" y="4329113"/>
          <p14:tracePt t="66519" x="6667500" y="4319588"/>
          <p14:tracePt t="66533" x="6667500" y="4310063"/>
          <p14:tracePt t="66554" x="6667500" y="4300538"/>
          <p14:tracePt t="66562" x="6657975" y="4292600"/>
          <p14:tracePt t="66575" x="6657975" y="4283075"/>
          <p14:tracePt t="66592" x="6657975" y="4264025"/>
          <p14:tracePt t="66608" x="6648450" y="4246563"/>
          <p14:tracePt t="66632" x="6648450" y="4237038"/>
          <p14:tracePt t="66653" x="6648450" y="4227513"/>
          <p14:tracePt t="66682" x="6648450" y="4219575"/>
          <p14:tracePt t="66745" x="6648450" y="4210050"/>
          <p14:tracePt t="66766" x="6638925" y="4210050"/>
          <p14:tracePt t="66774" x="6638925" y="4191000"/>
          <p14:tracePt t="66780" x="6630988" y="4191000"/>
          <p14:tracePt t="66791" x="6630988" y="4183063"/>
          <p14:tracePt t="66794" x="6621463" y="4183063"/>
          <p14:tracePt t="66809" x="6602413" y="4173538"/>
          <p14:tracePt t="66824" x="6557963" y="4127500"/>
          <p14:tracePt t="66841" x="6483350" y="4110038"/>
          <p14:tracePt t="66859" x="6283325" y="4073525"/>
          <p14:tracePt t="66874" x="6100763" y="4044950"/>
          <p14:tracePt t="66891" x="5835650" y="4064000"/>
          <p14:tracePt t="66908" x="5524500" y="4110038"/>
          <p14:tracePt t="66924" x="5370513" y="4137025"/>
          <p14:tracePt t="66941" x="5297488" y="4146550"/>
          <p14:tracePt t="66943" x="5268913" y="4146550"/>
          <p14:tracePt t="66958" x="5241925" y="4154488"/>
          <p14:tracePt t="66974" x="5224463" y="4154488"/>
          <p14:tracePt t="66993" x="5205413" y="4154488"/>
          <p14:tracePt t="67008" x="5187950" y="4154488"/>
          <p14:tracePt t="67025" x="5168900" y="4164013"/>
          <p14:tracePt t="67028" x="5151438" y="4173538"/>
          <p14:tracePt t="67041" x="5132388" y="4173538"/>
          <p14:tracePt t="67057" x="5105400" y="4191000"/>
          <p14:tracePt t="67074" x="5086350" y="4200525"/>
          <p14:tracePt t="67077" x="5068888" y="4210050"/>
          <p14:tracePt t="67093" x="5049838" y="4219575"/>
          <p14:tracePt t="67107" x="5041900" y="4219575"/>
          <p14:tracePt t="67125" x="5032375" y="4227513"/>
          <p14:tracePt t="67141" x="5013325" y="4237038"/>
          <p14:tracePt t="67160" x="5005388" y="4237038"/>
          <p14:tracePt t="67175" x="4995863" y="4237038"/>
          <p14:tracePt t="67191" x="4986338" y="4246563"/>
          <p14:tracePt t="67217" x="4986338" y="4256088"/>
          <p14:tracePt t="67238" x="5005388" y="4256088"/>
          <p14:tracePt t="67245" x="5049838" y="4246563"/>
          <p14:tracePt t="67259" x="5434013" y="4110038"/>
          <p14:tracePt t="67275" x="5918200" y="3908425"/>
          <p14:tracePt t="67291" x="6365875" y="3789363"/>
          <p14:tracePt t="67309" x="6630988" y="3743325"/>
          <p14:tracePt t="67325" x="6711950" y="3743325"/>
          <p14:tracePt t="67341" x="6748463" y="3752850"/>
          <p14:tracePt t="67343" x="6767513" y="3762375"/>
          <p14:tracePt t="67365" x="6777038" y="3762375"/>
          <p14:tracePt t="67380" x="6777038" y="3771900"/>
          <p14:tracePt t="67704" x="6684963" y="3789363"/>
          <p14:tracePt t="67711" x="6602413" y="3816350"/>
          <p14:tracePt t="67725" x="6392863" y="3862388"/>
          <p14:tracePt t="67741" x="6283325" y="3871913"/>
          <p14:tracePt t="67758" x="6127750" y="3908425"/>
          <p14:tracePt t="67760" x="6027738" y="3954463"/>
          <p14:tracePt t="67774" x="5835650" y="4027488"/>
          <p14:tracePt t="67791" x="5670550" y="4073525"/>
          <p14:tracePt t="67807" x="5553075" y="4110038"/>
          <p14:tracePt t="67810" x="5470525" y="4137025"/>
          <p14:tracePt t="67824" x="5397500" y="4154488"/>
          <p14:tracePt t="67841" x="5351463" y="4164013"/>
          <p14:tracePt t="67858" x="5297488" y="4183063"/>
          <p14:tracePt t="67874" x="5268913" y="4191000"/>
          <p14:tracePt t="67891" x="5241925" y="4191000"/>
          <p14:tracePt t="67894" x="5224463" y="4191000"/>
          <p14:tracePt t="67908" x="5205413" y="4200525"/>
          <p14:tracePt t="67924" x="5187950" y="4200525"/>
          <p14:tracePt t="67941" x="5178425" y="4210050"/>
          <p14:tracePt t="67944" x="5168900" y="4210050"/>
          <p14:tracePt t="67959" x="5159375" y="4210050"/>
          <p14:tracePt t="67974" x="5159375" y="4219575"/>
          <p14:tracePt t="67991" x="5141913" y="4219575"/>
          <p14:tracePt t="68007" x="5132388" y="4227513"/>
          <p14:tracePt t="68024" x="5122863" y="4237038"/>
          <p14:tracePt t="68048" x="5114925" y="4237038"/>
          <p14:tracePt t="68069" x="5105400" y="4237038"/>
          <p14:tracePt t="68091" x="5095875" y="4237038"/>
          <p14:tracePt t="68112" x="5086350" y="4237038"/>
          <p14:tracePt t="68168" x="5078413" y="4237038"/>
          <p14:tracePt t="68253" x="5068888" y="4237038"/>
          <p14:tracePt t="68274" x="5059363" y="4237038"/>
          <p14:tracePt t="68296" x="5049838" y="4237038"/>
          <p14:tracePt t="68323" x="5041900" y="4237038"/>
          <p14:tracePt t="68352" x="5032375" y="4237038"/>
          <p14:tracePt t="68415" x="5041900" y="4237038"/>
          <p14:tracePt t="68422" x="5059363" y="4237038"/>
          <p14:tracePt t="68429" x="5086350" y="4237038"/>
          <p14:tracePt t="68441" x="5132388" y="4227513"/>
          <p14:tracePt t="68443" x="5278438" y="4173538"/>
          <p14:tracePt t="68458" x="5680075" y="4054475"/>
          <p14:tracePt t="68474" x="6191250" y="3908425"/>
          <p14:tracePt t="68490" x="6538913" y="3835400"/>
          <p14:tracePt t="68493" x="6638925" y="3789363"/>
          <p14:tracePt t="68508" x="6821488" y="3762375"/>
          <p14:tracePt t="68524" x="6923088" y="3752850"/>
          <p14:tracePt t="68528" x="6977063" y="3752850"/>
          <p14:tracePt t="68541" x="7023100" y="3752850"/>
          <p14:tracePt t="68544" x="7059613" y="3752850"/>
          <p14:tracePt t="68558" x="7096125" y="3752850"/>
          <p14:tracePt t="68574" x="7123113" y="3752850"/>
          <p14:tracePt t="68577" x="7132638" y="3752850"/>
          <p14:tracePt t="68592" x="7142163" y="3752850"/>
          <p14:tracePt t="68718" x="7142163" y="3762375"/>
          <p14:tracePt t="68728" x="7142163" y="3771900"/>
          <p14:tracePt t="68742" x="7142163" y="3789363"/>
          <p14:tracePt t="68757" x="7123113" y="3816350"/>
          <p14:tracePt t="68775" x="7059613" y="3871913"/>
          <p14:tracePt t="68790" x="6986588" y="3927475"/>
          <p14:tracePt t="68807" x="6923088" y="3971925"/>
          <p14:tracePt t="68811" x="6894513" y="3990975"/>
          <p14:tracePt t="68824" x="6831013" y="4027488"/>
          <p14:tracePt t="68840" x="6784975" y="4054475"/>
          <p14:tracePt t="68858" x="6731000" y="4081463"/>
          <p14:tracePt t="68860" x="6711950" y="4081463"/>
          <p14:tracePt t="68874" x="6704013" y="4110038"/>
          <p14:tracePt t="68891" x="6684963" y="4117975"/>
          <p14:tracePt t="68907" x="6675438" y="4117975"/>
          <p14:tracePt t="68909" x="6667500" y="4127500"/>
          <p14:tracePt t="68924" x="6657975" y="4127500"/>
          <p14:tracePt t="68940" x="6648450" y="4137025"/>
          <p14:tracePt t="68958" x="6638925" y="4146550"/>
          <p14:tracePt t="68974" x="6630988" y="4146550"/>
          <p14:tracePt t="68990" x="6630988" y="4154488"/>
          <p14:tracePt t="69007" x="6630988" y="4164013"/>
          <p14:tracePt t="69024" x="6638925" y="4173538"/>
          <p14:tracePt t="69040" x="6657975" y="4191000"/>
          <p14:tracePt t="69043" x="6667500" y="4191000"/>
          <p14:tracePt t="69057" x="6684963" y="4191000"/>
          <p14:tracePt t="69059" x="6704013" y="4191000"/>
          <p14:tracePt t="69073" x="6721475" y="4200525"/>
          <p14:tracePt t="69090" x="6731000" y="4210050"/>
          <p14:tracePt t="69107" x="6740525" y="4210050"/>
          <p14:tracePt t="69124" x="6748463" y="4210050"/>
          <p14:tracePt t="69142" x="6748463" y="4200525"/>
          <p14:tracePt t="69157" x="6721475" y="4183063"/>
          <p14:tracePt t="69173" x="6648450" y="4117975"/>
          <p14:tracePt t="69176" x="6584950" y="4044950"/>
          <p14:tracePt t="69191" x="6419850" y="3935413"/>
          <p14:tracePt t="69207" x="6273800" y="3871913"/>
          <p14:tracePt t="69224" x="6210300" y="3862388"/>
          <p14:tracePt t="69227" x="6173788" y="3862388"/>
          <p14:tracePt t="69240" x="6154738" y="3862388"/>
          <p14:tracePt t="69242" x="6137275" y="3862388"/>
          <p14:tracePt t="69257" x="6091238" y="3871913"/>
          <p14:tracePt t="69275" x="6064250" y="3881438"/>
          <p14:tracePt t="69291" x="6054725" y="3889375"/>
          <p14:tracePt t="69307" x="6045200" y="3889375"/>
          <p14:tracePt t="69310" x="6037263" y="3898900"/>
          <p14:tracePt t="69325" x="6037263" y="3908425"/>
          <p14:tracePt t="69341" x="6037263" y="3917950"/>
          <p14:tracePt t="69357" x="6045200" y="3954463"/>
          <p14:tracePt t="69360" x="6064250" y="3963988"/>
          <p14:tracePt t="69374" x="6091238" y="4000500"/>
          <p14:tracePt t="69376" x="6183313" y="4064000"/>
          <p14:tracePt t="69390" x="6456363" y="4246563"/>
          <p14:tracePt t="69409" x="6959600" y="4502150"/>
          <p14:tracePt t="69424" x="7113588" y="4538663"/>
          <p14:tracePt t="69440" x="7242175" y="4538663"/>
          <p14:tracePt t="69458" x="7315200" y="4519613"/>
          <p14:tracePt t="69473" x="7324725" y="4502150"/>
          <p14:tracePt t="69490" x="7342188" y="4502150"/>
          <p14:tracePt t="69508" x="7342188" y="4492625"/>
          <p14:tracePt t="69523" x="7342188" y="4483100"/>
          <p14:tracePt t="69541" x="7334250" y="4446588"/>
          <p14:tracePt t="69543" x="7305675" y="4429125"/>
          <p14:tracePt t="69557" x="7223125" y="4346575"/>
          <p14:tracePt t="69574" x="7132638" y="4273550"/>
          <p14:tracePt t="69591" x="6977063" y="4210050"/>
          <p14:tracePt t="69607" x="6904038" y="4173538"/>
          <p14:tracePt t="69624" x="6821488" y="4173538"/>
          <p14:tracePt t="69627" x="6767513" y="4173538"/>
          <p14:tracePt t="69641" x="6657975" y="4183063"/>
          <p14:tracePt t="69657" x="6538913" y="4200525"/>
          <p14:tracePt t="69674" x="6465888" y="4219575"/>
          <p14:tracePt t="69676" x="6446838" y="4246563"/>
          <p14:tracePt t="69692" x="6419850" y="4246563"/>
          <p14:tracePt t="69708" x="6402388" y="4256088"/>
          <p14:tracePt t="69711" x="6392863" y="4273550"/>
          <p14:tracePt t="69723" x="6383338" y="4273550"/>
          <p14:tracePt t="69741" x="6383338" y="4283075"/>
          <p14:tracePt t="69761" x="6383338" y="4292600"/>
          <p14:tracePt t="69775" x="6383338" y="4300538"/>
          <p14:tracePt t="69790" x="6383338" y="4310063"/>
          <p14:tracePt t="69806" x="6438900" y="4329113"/>
          <p14:tracePt t="69824" x="6684963" y="4383088"/>
          <p14:tracePt t="69840" x="6777038" y="4392613"/>
          <p14:tracePt t="69857" x="6840538" y="4392613"/>
          <p14:tracePt t="69860" x="6858000" y="4392613"/>
          <p14:tracePt t="69874" x="6886575" y="4392613"/>
          <p14:tracePt t="69890" x="6894513" y="4383088"/>
          <p14:tracePt t="69907" x="6904038" y="4383088"/>
          <p14:tracePt t="69924" x="6913563" y="4373563"/>
          <p14:tracePt t="69941" x="6904038" y="4373563"/>
          <p14:tracePt t="69944" x="6904038" y="4365625"/>
          <p14:tracePt t="69957" x="6886575" y="4365625"/>
          <p14:tracePt t="69959" x="6886575" y="4356100"/>
          <p14:tracePt t="69974" x="6850063" y="4356100"/>
          <p14:tracePt t="69990" x="6804025" y="4356100"/>
          <p14:tracePt t="69993" x="6784975" y="4356100"/>
          <p14:tracePt t="70008" x="6767513" y="4356100"/>
          <p14:tracePt t="70023" x="6748463" y="4356100"/>
          <p14:tracePt t="70040" x="6740525" y="4356100"/>
          <p14:tracePt t="70058" x="6721475" y="4356100"/>
          <p14:tracePt t="70073" x="6711950" y="4356100"/>
          <p14:tracePt t="70089" x="6704013" y="4356100"/>
          <p14:tracePt t="70106" x="6694488" y="4356100"/>
          <p14:tracePt t="70123" x="6684963" y="4356100"/>
          <p14:tracePt t="70142" x="6675438" y="4356100"/>
          <p14:tracePt t="70162" x="6675438" y="4365625"/>
          <p14:tracePt t="70184" x="6675438" y="4373563"/>
          <p14:tracePt t="70212" x="6675438" y="4383088"/>
          <p14:tracePt t="70226" x="6675438" y="4392613"/>
          <p14:tracePt t="70261" x="6675438" y="4402138"/>
          <p14:tracePt t="70275" x="6675438" y="4410075"/>
          <p14:tracePt t="70296" x="6675438" y="4419600"/>
          <p14:tracePt t="70311" x="6667500" y="4429125"/>
          <p14:tracePt t="70317" x="6657975" y="4438650"/>
          <p14:tracePt t="70326" x="6638925" y="4465638"/>
          <p14:tracePt t="70341" x="6565900" y="4584700"/>
          <p14:tracePt t="70357" x="6319838" y="4784725"/>
          <p14:tracePt t="70361" x="6173788" y="4857750"/>
          <p14:tracePt t="70374" x="5726113" y="5013325"/>
          <p14:tracePt t="70390" x="5341938" y="5095875"/>
          <p14:tracePt t="70407" x="5041900" y="5132388"/>
          <p14:tracePt t="70410" x="4857750" y="5132388"/>
          <p14:tracePt t="70424" x="4602163" y="5105400"/>
          <p14:tracePt t="70440" x="4356100" y="5040313"/>
          <p14:tracePt t="70457" x="4164013" y="5013325"/>
          <p14:tracePt t="70460" x="4090988" y="4986338"/>
          <p14:tracePt t="70474" x="4000500" y="4986338"/>
          <p14:tracePt t="70490" x="3981450" y="4976813"/>
          <p14:tracePt t="70507" x="3971925" y="4976813"/>
          <p14:tracePt t="70523" x="3963988" y="4976813"/>
          <p14:tracePt t="70642" x="3981450" y="4967288"/>
          <p14:tracePt t="70649" x="4017963" y="4949825"/>
          <p14:tracePt t="70658" x="4037013" y="4922838"/>
          <p14:tracePt t="70673" x="4200525" y="4857750"/>
          <p14:tracePt t="70691" x="4492625" y="4775200"/>
          <p14:tracePt t="70707" x="4675188" y="4757738"/>
          <p14:tracePt t="70723" x="4776788" y="4757738"/>
          <p14:tracePt t="70726" x="4830763" y="4757738"/>
          <p14:tracePt t="70741" x="4913313" y="4757738"/>
          <p14:tracePt t="70757" x="4995863" y="4757738"/>
          <p14:tracePt t="70773" x="5132388" y="4748213"/>
          <p14:tracePt t="70776" x="5178425" y="4748213"/>
          <p14:tracePt t="70790" x="5305425" y="4711700"/>
          <p14:tracePt t="70806" x="5378450" y="4684713"/>
          <p14:tracePt t="70823" x="5516563" y="4657725"/>
          <p14:tracePt t="70826" x="5580063" y="4648200"/>
          <p14:tracePt t="70840" x="5634038" y="4629150"/>
          <p14:tracePt t="70842" x="5653088" y="4611688"/>
          <p14:tracePt t="70856" x="5716588" y="4602163"/>
          <p14:tracePt t="70874" x="5772150" y="4592638"/>
          <p14:tracePt t="70890" x="5799138" y="4592638"/>
          <p14:tracePt t="70906" x="5818188" y="4592638"/>
          <p14:tracePt t="70909" x="5826125" y="4592638"/>
          <p14:tracePt t="70924" x="5854700" y="4584700"/>
          <p14:tracePt t="70940" x="5891213" y="4575175"/>
          <p14:tracePt t="70957" x="5935663" y="4565650"/>
          <p14:tracePt t="70959" x="5964238" y="4556125"/>
          <p14:tracePt t="70974" x="5981700" y="4548188"/>
          <p14:tracePt t="70976" x="6000750" y="4538663"/>
          <p14:tracePt t="70990" x="6054725" y="4519613"/>
          <p14:tracePt t="71006" x="6081713" y="4511675"/>
          <p14:tracePt t="71009" x="6091238" y="4511675"/>
          <p14:tracePt t="71023" x="6100763" y="4511675"/>
          <p14:tracePt t="71025" x="6110288" y="4492625"/>
          <p14:tracePt t="71040" x="6127750" y="4492625"/>
          <p14:tracePt t="71043" x="6146800" y="4483100"/>
          <p14:tracePt t="71057" x="6154738" y="4475163"/>
          <p14:tracePt t="71073" x="6173788" y="4465638"/>
          <p14:tracePt t="71090" x="6191250" y="4465638"/>
          <p14:tracePt t="71093" x="6200775" y="4456113"/>
          <p14:tracePt t="71108" x="6219825" y="4456113"/>
          <p14:tracePt t="71123" x="6227763" y="4456113"/>
          <p14:tracePt t="71140" x="6246813" y="4446588"/>
          <p14:tracePt t="71143" x="6246813" y="4438650"/>
          <p14:tracePt t="71158" x="6264275" y="4429125"/>
          <p14:tracePt t="71173" x="6292850" y="4419600"/>
          <p14:tracePt t="71190" x="6300788" y="4410075"/>
          <p14:tracePt t="71192" x="6310313" y="4410075"/>
          <p14:tracePt t="71206" x="6337300" y="4402138"/>
          <p14:tracePt t="71224" x="6356350" y="4402138"/>
          <p14:tracePt t="71227" x="6365875" y="4392613"/>
          <p14:tracePt t="71241" x="6383338" y="4383088"/>
          <p14:tracePt t="71256" x="6392863" y="4383088"/>
          <p14:tracePt t="71273" x="6410325" y="4383088"/>
          <p14:tracePt t="71276" x="6419850" y="4383088"/>
          <p14:tracePt t="71291" x="6446838" y="4383088"/>
          <p14:tracePt t="71305" x="6465888" y="4373563"/>
          <p14:tracePt t="71323" x="6475413" y="4365625"/>
          <p14:tracePt t="71325" x="6492875" y="4365625"/>
          <p14:tracePt t="71341" x="6511925" y="4365625"/>
          <p14:tracePt t="71356" x="6529388" y="4365625"/>
          <p14:tracePt t="71375" x="6548438" y="4365625"/>
          <p14:tracePt t="71390" x="6557963" y="4365625"/>
          <p14:tracePt t="71392" x="6565900" y="4365625"/>
          <p14:tracePt t="71406" x="6575425" y="4365625"/>
          <p14:tracePt t="71425" x="6594475" y="4365625"/>
          <p14:tracePt t="71452" x="6602413" y="4365625"/>
          <p14:tracePt t="71474" x="6611938" y="4365625"/>
          <p14:tracePt t="71495" x="6621463" y="4365625"/>
          <p14:tracePt t="71544" x="6611938" y="4365625"/>
          <p14:tracePt t="71558" x="6602413" y="4356100"/>
          <p14:tracePt t="71564" x="6594475" y="4356100"/>
          <p14:tracePt t="71574" x="6575425" y="4346575"/>
          <p14:tracePt t="71589" x="6557963" y="4346575"/>
          <p14:tracePt t="71607" x="6529388" y="4329113"/>
          <p14:tracePt t="71622" x="6521450" y="4319588"/>
          <p14:tracePt t="71639" x="6502400" y="4319588"/>
          <p14:tracePt t="71657" x="6492875" y="4319588"/>
          <p14:tracePt t="71673" x="6483350" y="4319588"/>
          <p14:tracePt t="71689" x="6475413" y="4310063"/>
          <p14:tracePt t="71692" x="6465888" y="4300538"/>
          <p14:tracePt t="71741" x="6456363" y="4300538"/>
          <p14:tracePt t="71776" x="6446838" y="4300538"/>
          <p14:tracePt t="71811" x="6446838" y="4292600"/>
          <p14:tracePt t="71846" x="6456363" y="4283075"/>
          <p14:tracePt t="71861" x="6465888" y="4283075"/>
          <p14:tracePt t="71868" x="6475413" y="4283075"/>
          <p14:tracePt t="71875" x="6483350" y="4283075"/>
          <p14:tracePt t="71889" x="6492875" y="4283075"/>
          <p14:tracePt t="71891" x="6511925" y="4283075"/>
          <p14:tracePt t="71906" x="6521450" y="4283075"/>
          <p14:tracePt t="71923" x="6548438" y="4283075"/>
          <p14:tracePt t="71940" x="6565900" y="4283075"/>
          <p14:tracePt t="71957" x="6575425" y="4283075"/>
          <p14:tracePt t="71960" x="6584950" y="4283075"/>
          <p14:tracePt t="71975" x="6594475" y="4283075"/>
          <p14:tracePt t="71990" x="6602413" y="4283075"/>
          <p14:tracePt t="72006" x="6611938" y="4283075"/>
          <p14:tracePt t="72023" x="6621463" y="4283075"/>
          <p14:tracePt t="72044" x="6630988" y="4283075"/>
          <p14:tracePt t="72086" x="6638925" y="4283075"/>
          <p14:tracePt t="72121" x="6648450" y="4283075"/>
          <p14:tracePt t="72157" x="6648450" y="4273550"/>
          <p14:tracePt t="72178" x="6638925" y="4273550"/>
          <p14:tracePt t="72185" x="6638925" y="4264025"/>
          <p14:tracePt t="72192" x="6630988" y="4256088"/>
          <p14:tracePt t="72206" x="6621463" y="4246563"/>
          <p14:tracePt t="72209" x="6594475" y="4227513"/>
          <p14:tracePt t="72222" x="6565900" y="4219575"/>
          <p14:tracePt t="72239" x="6465888" y="4210050"/>
          <p14:tracePt t="72242" x="6392863" y="4210050"/>
          <p14:tracePt t="72256" x="6319838" y="4210050"/>
          <p14:tracePt t="72258" x="6300788" y="4219575"/>
          <p14:tracePt t="72273" x="6256338" y="4227513"/>
          <p14:tracePt t="72290" x="6227763" y="4237038"/>
          <p14:tracePt t="72292" x="6219825" y="4246563"/>
          <p14:tracePt t="72307" x="6210300" y="4256088"/>
          <p14:tracePt t="72322" x="6191250" y="4264025"/>
          <p14:tracePt t="72340" x="6191250" y="4273550"/>
          <p14:tracePt t="72356" x="6191250" y="4292600"/>
          <p14:tracePt t="72373" x="6200775" y="4292600"/>
          <p14:tracePt t="72376" x="6200775" y="4300538"/>
          <p14:tracePt t="72390" x="6227763" y="4300538"/>
          <p14:tracePt t="72406" x="6246813" y="4300538"/>
          <p14:tracePt t="72423" x="6300788" y="4300538"/>
          <p14:tracePt t="72440" x="6346825" y="4292600"/>
          <p14:tracePt t="72457" x="6373813" y="4292600"/>
          <p14:tracePt t="72460" x="6383338" y="4292600"/>
          <p14:tracePt t="72474" x="6402388" y="4283075"/>
          <p14:tracePt t="72490" x="6419850" y="4283075"/>
          <p14:tracePt t="72506" x="6438900" y="4283075"/>
          <p14:tracePt t="72524" x="6456363" y="4283075"/>
          <p14:tracePt t="72544" x="6465888" y="4283075"/>
          <p14:tracePt t="72565" x="6465888" y="4273550"/>
          <p14:tracePt t="72587" x="6465888" y="4264025"/>
          <p14:tracePt t="72614" x="6456363" y="4264025"/>
          <p14:tracePt t="72650" x="6446838" y="4264025"/>
          <p14:tracePt t="72671" x="6438900" y="4264025"/>
          <p14:tracePt t="72699" x="6429375" y="4264025"/>
          <p14:tracePt t="72741" x="6429375" y="4273550"/>
          <p14:tracePt t="72748" x="6419850" y="4273550"/>
          <p14:tracePt t="72757" x="6410325" y="4273550"/>
          <p14:tracePt t="72773" x="6402388" y="4273550"/>
          <p14:tracePt t="72791" x="6346825" y="4292600"/>
          <p14:tracePt t="72806" x="6310313" y="4300538"/>
          <p14:tracePt t="72809" x="6273800" y="4319588"/>
          <p14:tracePt t="72823" x="6110288" y="4356100"/>
          <p14:tracePt t="72827" x="5972175" y="4383088"/>
          <p14:tracePt t="72840" x="5634038" y="4492625"/>
          <p14:tracePt t="72856" x="5351463" y="4565650"/>
          <p14:tracePt t="72873" x="5041900" y="4675188"/>
          <p14:tracePt t="72876" x="4903788" y="4702175"/>
          <p14:tracePt t="72890" x="4621213" y="4803775"/>
          <p14:tracePt t="72906" x="4356100" y="4840288"/>
          <p14:tracePt t="72923" x="4200525" y="4884738"/>
          <p14:tracePt t="72925" x="4127500" y="4913313"/>
          <p14:tracePt t="72939" x="4037013" y="4949825"/>
          <p14:tracePt t="72956" x="3944938" y="4986338"/>
          <p14:tracePt t="72974" x="3835400" y="5003800"/>
          <p14:tracePt t="72990" x="3752850" y="5022850"/>
          <p14:tracePt t="73005" x="3679825" y="5032375"/>
          <p14:tracePt t="73023" x="3579813" y="5032375"/>
          <p14:tracePt t="73039" x="3516313" y="5032375"/>
          <p14:tracePt t="73056" x="3470275" y="5032375"/>
          <p14:tracePt t="73059" x="3443288" y="5032375"/>
          <p14:tracePt t="73073" x="3416300" y="5032375"/>
          <p14:tracePt t="73076" x="3387725" y="5022850"/>
          <p14:tracePt t="73089" x="3333750" y="5013325"/>
          <p14:tracePt t="73106" x="3278188" y="5013325"/>
          <p14:tracePt t="73108" x="3232150" y="5013325"/>
          <p14:tracePt t="73122" x="3205163" y="5003800"/>
          <p14:tracePt t="73124" x="3178175" y="5003800"/>
          <p14:tracePt t="73138" x="3132138" y="5003800"/>
          <p14:tracePt t="73154" x="3095625" y="4995863"/>
          <p14:tracePt t="73172" x="3059113" y="4995863"/>
          <p14:tracePt t="73189" x="3032125" y="4995863"/>
          <p14:tracePt t="73207" x="3005138" y="4976813"/>
          <p14:tracePt t="73222" x="2986088" y="4959350"/>
          <p14:tracePt t="73239" x="2959100" y="4930775"/>
          <p14:tracePt t="73242" x="2940050" y="4913313"/>
          <p14:tracePt t="73256" x="2886075" y="4876800"/>
          <p14:tracePt t="73272" x="2859088" y="4848225"/>
          <p14:tracePt t="73289" x="2822575" y="4803775"/>
          <p14:tracePt t="73292" x="2813050" y="4794250"/>
          <p14:tracePt t="73306" x="2794000" y="4784725"/>
          <p14:tracePt t="73308" x="2776538" y="4767263"/>
          <p14:tracePt t="73323" x="2740025" y="4748213"/>
          <p14:tracePt t="73326" x="2703513" y="4721225"/>
          <p14:tracePt t="73339" x="2676525" y="4711700"/>
          <p14:tracePt t="73341" x="2657475" y="4702175"/>
          <p14:tracePt t="73356" x="2584450" y="4648200"/>
          <p14:tracePt t="73373" x="2520950" y="4611688"/>
          <p14:tracePt t="73376" x="2493963" y="4602163"/>
          <p14:tracePt t="73390" x="2438400" y="4584700"/>
          <p14:tracePt t="73406" x="2419350" y="4575175"/>
          <p14:tracePt t="73422" x="2392363" y="4565650"/>
          <p14:tracePt t="73425" x="2382838" y="4565650"/>
          <p14:tracePt t="73439" x="2365375" y="4556125"/>
          <p14:tracePt t="73455" x="2355850" y="4548188"/>
          <p14:tracePt t="73474" x="2346325" y="4538663"/>
          <p14:tracePt t="73490" x="2338388" y="4538663"/>
          <p14:tracePt t="73506" x="2338388" y="4529138"/>
          <p14:tracePt t="73522" x="2374900" y="4519613"/>
          <p14:tracePt t="73525" x="2411413" y="4519613"/>
          <p14:tracePt t="73539" x="2720975" y="4519613"/>
          <p14:tracePt t="73555" x="3068638" y="4538663"/>
          <p14:tracePt t="73558" x="3214688" y="4556125"/>
          <p14:tracePt t="73574" x="3360738" y="4584700"/>
          <p14:tracePt t="73589" x="3460750" y="4584700"/>
          <p14:tracePt t="73606" x="3562350" y="4575175"/>
          <p14:tracePt t="73609" x="3606800" y="4575175"/>
          <p14:tracePt t="73623" x="3689350" y="4575175"/>
          <p14:tracePt t="73639" x="3771900" y="4556125"/>
          <p14:tracePt t="73655" x="3825875" y="4548188"/>
          <p14:tracePt t="73658" x="3854450" y="4538663"/>
          <p14:tracePt t="73673" x="3890963" y="4538663"/>
          <p14:tracePt t="73689" x="3927475" y="4529138"/>
          <p14:tracePt t="73707" x="4000500" y="4511675"/>
          <p14:tracePt t="73722" x="4037013" y="4502150"/>
          <p14:tracePt t="73739" x="4100513" y="4483100"/>
          <p14:tracePt t="73757" x="4219575" y="4438650"/>
          <p14:tracePt t="73772" x="4292600" y="4429125"/>
          <p14:tracePt t="73789" x="4365625" y="4419600"/>
          <p14:tracePt t="73793" x="4402138" y="4419600"/>
          <p14:tracePt t="73807" x="4448175" y="4410075"/>
          <p14:tracePt t="73822" x="4475163" y="4402138"/>
          <p14:tracePt t="73839" x="4521200" y="4392613"/>
          <p14:tracePt t="73841" x="4538663" y="4383088"/>
          <p14:tracePt t="73855" x="4584700" y="4383088"/>
          <p14:tracePt t="73872" x="4611688" y="4373563"/>
          <p14:tracePt t="73889" x="4657725" y="4365625"/>
          <p14:tracePt t="73891" x="4675188" y="4365625"/>
          <p14:tracePt t="73906" x="4721225" y="4365625"/>
          <p14:tracePt t="73923" x="4784725" y="4356100"/>
          <p14:tracePt t="73925" x="4803775" y="4356100"/>
          <p14:tracePt t="73940" x="4867275" y="4356100"/>
          <p14:tracePt t="73955" x="4949825" y="4356100"/>
          <p14:tracePt t="73974" x="5032375" y="4356100"/>
          <p14:tracePt t="73978" x="5086350" y="4356100"/>
          <p14:tracePt t="73989" x="5168900" y="4356100"/>
          <p14:tracePt t="73991" x="5205413" y="4356100"/>
          <p14:tracePt t="74006" x="5287963" y="4356100"/>
          <p14:tracePt t="74024" x="5378450" y="4365625"/>
          <p14:tracePt t="74039" x="5397500" y="4365625"/>
          <p14:tracePt t="74041" x="5414963" y="4365625"/>
          <p14:tracePt t="74055" x="5434013" y="4365625"/>
          <p14:tracePt t="74073" x="5461000" y="4365625"/>
          <p14:tracePt t="74088" x="5470525" y="4373563"/>
          <p14:tracePt t="74105" x="5480050" y="4373563"/>
          <p14:tracePt t="74123" x="5497513" y="4373563"/>
          <p14:tracePt t="74138" x="5507038" y="4373563"/>
          <p14:tracePt t="74158" x="5516563" y="4373563"/>
          <p14:tracePt t="74179" x="5524500" y="4373563"/>
          <p14:tracePt t="74188" x="5524500" y="4383088"/>
          <p14:tracePt t="74249" x="5516563" y="4383088"/>
          <p14:tracePt t="74257" x="5507038" y="4383088"/>
          <p14:tracePt t="74273" x="5470525" y="4383088"/>
          <p14:tracePt t="74289" x="5378450" y="4392613"/>
          <p14:tracePt t="74307" x="5178425" y="4402138"/>
          <p14:tracePt t="74322" x="5086350" y="4402138"/>
          <p14:tracePt t="74338" x="5032375" y="4402138"/>
          <p14:tracePt t="74341" x="5005388" y="4402138"/>
          <p14:tracePt t="74356" x="4968875" y="4402138"/>
          <p14:tracePt t="74372" x="4932363" y="4402138"/>
          <p14:tracePt t="74389" x="4913313" y="4402138"/>
          <p14:tracePt t="74406" x="4903788" y="4402138"/>
          <p14:tracePt t="74422" x="4886325" y="4402138"/>
          <p14:tracePt t="74439" x="4876800" y="4402138"/>
          <p14:tracePt t="74455" x="4857750" y="4402138"/>
          <p14:tracePt t="74503" x="4849813" y="4402138"/>
          <p14:tracePt t="74545" x="4857750" y="4402138"/>
          <p14:tracePt t="74553" x="4903788" y="4402138"/>
          <p14:tracePt t="74560" x="4949825" y="4402138"/>
          <p14:tracePt t="74574" x="5187950" y="4402138"/>
          <p14:tracePt t="74589" x="5497513" y="4402138"/>
          <p14:tracePt t="74605" x="5735638" y="4383088"/>
          <p14:tracePt t="74623" x="5918200" y="4373563"/>
          <p14:tracePt t="74638" x="5972175" y="4373563"/>
          <p14:tracePt t="74656" x="6000750" y="4373563"/>
          <p14:tracePt t="74658" x="6027738" y="4373563"/>
          <p14:tracePt t="74672" x="6037263" y="4365625"/>
          <p14:tracePt t="74688" x="6073775" y="4356100"/>
          <p14:tracePt t="74705" x="6110288" y="4356100"/>
          <p14:tracePt t="74708" x="6118225" y="4356100"/>
          <p14:tracePt t="74723" x="6137275" y="4356100"/>
          <p14:tracePt t="74739" x="6146800" y="4356100"/>
          <p14:tracePt t="74755" x="6183313" y="4356100"/>
          <p14:tracePt t="74757" x="6191250" y="4356100"/>
          <p14:tracePt t="74772" x="6210300" y="4356100"/>
          <p14:tracePt t="74788" x="6246813" y="4346575"/>
          <p14:tracePt t="74806" x="6292850" y="4346575"/>
          <p14:tracePt t="74822" x="6329363" y="4346575"/>
          <p14:tracePt t="74838" x="6365875" y="4346575"/>
          <p14:tracePt t="74841" x="6373813" y="4346575"/>
          <p14:tracePt t="74856" x="6392863" y="4346575"/>
          <p14:tracePt t="74872" x="6402388" y="4346575"/>
          <p14:tracePt t="74888" x="6410325" y="4346575"/>
          <p14:tracePt t="74891" x="6419850" y="4346575"/>
          <p14:tracePt t="74912" x="6438900" y="4346575"/>
          <p14:tracePt t="74922" x="6438900" y="4356100"/>
          <p14:tracePt t="74938" x="6446838" y="4356100"/>
          <p14:tracePt t="74941" x="6456363" y="4365625"/>
          <p14:tracePt t="74961" x="6465888" y="4365625"/>
          <p14:tracePt t="75017" x="6475413" y="4365625"/>
          <p14:tracePt t="75040" x="6483350" y="4365625"/>
          <p14:tracePt t="75102" x="6483350" y="4373563"/>
          <p14:tracePt t="75138" x="6475413" y="4373563"/>
          <p14:tracePt t="75144" x="6456363" y="4373563"/>
          <p14:tracePt t="75155" x="6438900" y="4373563"/>
          <p14:tracePt t="75173" x="6091238" y="4392613"/>
          <p14:tracePt t="75189" x="5680075" y="4429125"/>
          <p14:tracePt t="75205" x="5387975" y="4438650"/>
          <p14:tracePt t="75208" x="5241925" y="4438650"/>
          <p14:tracePt t="75223" x="5078413" y="4438650"/>
          <p14:tracePt t="75238" x="4922838" y="4465638"/>
          <p14:tracePt t="75256" x="4821238" y="4475163"/>
          <p14:tracePt t="75258" x="4776788" y="4475163"/>
          <p14:tracePt t="75271" x="4748213" y="4483100"/>
          <p14:tracePt t="75274" x="4721225" y="4483100"/>
          <p14:tracePt t="75288" x="4703763" y="4483100"/>
          <p14:tracePt t="75305" x="4694238" y="4483100"/>
          <p14:tracePt t="75322" x="4684713" y="4483100"/>
          <p14:tracePt t="75338" x="4675188" y="4483100"/>
          <p14:tracePt t="75377" x="4667250" y="4483100"/>
          <p14:tracePt t="75398" x="4657725" y="4483100"/>
          <p14:tracePt t="76356" x="4675188" y="4483100"/>
          <p14:tracePt t="76370" x="4694238" y="4483100"/>
          <p14:tracePt t="76392" x="4703763" y="4483100"/>
          <p14:tracePt t="76398" x="4711700" y="4483100"/>
          <p14:tracePt t="76412" x="4721225" y="4483100"/>
          <p14:tracePt t="76421" x="4730750" y="4483100"/>
          <p14:tracePt t="76441" x="4740275" y="4483100"/>
          <p14:tracePt t="76456" x="4748213" y="4483100"/>
          <p14:tracePt t="76504" x="4757738" y="4483100"/>
          <p14:tracePt t="76525" x="4767263" y="4483100"/>
          <p14:tracePt t="76560" x="4776788" y="4483100"/>
          <p14:tracePt t="76715" x="4784725" y="4483100"/>
          <p14:tracePt t="76744" x="4794250" y="4483100"/>
          <p14:tracePt t="76793" x="4803775" y="4483100"/>
          <p14:tracePt t="76800" x="4813300" y="4483100"/>
          <p14:tracePt t="76814" x="4821238" y="4483100"/>
          <p14:tracePt t="76835" x="4840288" y="4475163"/>
          <p14:tracePt t="76856" x="4849813" y="4465638"/>
          <p14:tracePt t="76878" x="4857750" y="4456113"/>
          <p14:tracePt t="76907" x="4857750" y="4446588"/>
          <p14:tracePt t="76927" x="4867275" y="4438650"/>
          <p14:tracePt t="76948" x="4876800" y="4438650"/>
          <p14:tracePt t="77019" x="4876800" y="4429125"/>
          <p14:tracePt t="77145" x="4886325" y="4429125"/>
          <p14:tracePt t="77280" x="4895850" y="4429125"/>
          <p14:tracePt t="77293" x="4903788" y="4429125"/>
          <p14:tracePt t="77315" x="4913313" y="4429125"/>
          <p14:tracePt t="77329" x="4922838" y="4429125"/>
          <p14:tracePt t="77336" x="4932363" y="4429125"/>
          <p14:tracePt t="77342" x="4940300" y="4429125"/>
          <p14:tracePt t="77354" x="4949825" y="4429125"/>
          <p14:tracePt t="77357" x="4959350" y="4429125"/>
          <p14:tracePt t="77371" x="4968875" y="4438650"/>
          <p14:tracePt t="77388" x="4986338" y="4438650"/>
          <p14:tracePt t="77406" x="4995863" y="4438650"/>
          <p14:tracePt t="77422" x="5005388" y="4438650"/>
          <p14:tracePt t="77438" x="5013325" y="4438650"/>
          <p14:tracePt t="77455" x="5032375" y="4438650"/>
          <p14:tracePt t="77491" x="5041900" y="4438650"/>
          <p14:tracePt t="77512" x="5049838" y="4438650"/>
          <p14:tracePt t="77540" x="5059363" y="4438650"/>
          <p14:tracePt t="77561" x="5068888" y="4438650"/>
          <p14:tracePt t="77568" x="5068888" y="4446588"/>
          <p14:tracePt t="77582" x="5078413" y="4446588"/>
          <p14:tracePt t="77618" x="5086350" y="4446588"/>
          <p14:tracePt t="77773" x="5078413" y="4446588"/>
          <p14:tracePt t="77788" x="5068888" y="4446588"/>
          <p14:tracePt t="77794" x="5059363" y="4446588"/>
          <p14:tracePt t="77808" x="5049838" y="4446588"/>
          <p14:tracePt t="77821" x="5041900" y="4446588"/>
          <p14:tracePt t="77838" x="5022850" y="4446588"/>
          <p14:tracePt t="77854" x="5005388" y="4446588"/>
          <p14:tracePt t="77857" x="4995863" y="4446588"/>
          <p14:tracePt t="77873" x="4976813" y="4446588"/>
          <p14:tracePt t="77887" x="4968875" y="4446588"/>
          <p14:tracePt t="77904" x="4959350" y="4446588"/>
          <p14:tracePt t="77921" x="4949825" y="4446588"/>
          <p14:tracePt t="77923" x="4940300" y="4446588"/>
          <p14:tracePt t="77937" x="4932363" y="4446588"/>
          <p14:tracePt t="77954" x="4922838" y="4446588"/>
          <p14:tracePt t="77971" x="4913313" y="4446588"/>
          <p14:tracePt t="78020" x="4903788" y="4446588"/>
          <p14:tracePt t="78034" x="4895850" y="4446588"/>
          <p14:tracePt t="78077" x="4886325" y="4446588"/>
          <p14:tracePt t="82389" x="5005388" y="4410075"/>
          <p14:tracePt t="82397" x="5195888" y="4329113"/>
          <p14:tracePt t="82404" x="5314950" y="4256088"/>
          <p14:tracePt t="82420" x="5534025" y="4127500"/>
          <p14:tracePt t="82436" x="5708650" y="4044950"/>
          <p14:tracePt t="82439" x="5808663" y="4027488"/>
          <p14:tracePt t="82454" x="5899150" y="4027488"/>
          <p14:tracePt t="82469" x="5972175" y="4064000"/>
          <p14:tracePt t="82487" x="6037263" y="4081463"/>
          <p14:tracePt t="82489" x="6054725" y="4081463"/>
          <p14:tracePt t="82504" x="6064250" y="4090988"/>
          <p14:tracePt t="82520" x="6073775" y="4090988"/>
          <p14:tracePt t="82522" x="6081713" y="4100513"/>
          <p14:tracePt t="82544" x="6091238" y="4110038"/>
          <p14:tracePt t="82553" x="6100763" y="4110038"/>
          <p14:tracePt t="82570" x="6100763" y="4117975"/>
          <p14:tracePt t="82587" x="6110288" y="4127500"/>
          <p14:tracePt t="82603" x="6118225" y="4127500"/>
          <p14:tracePt t="82619" x="6127750" y="4137025"/>
          <p14:tracePt t="82622" x="6127750" y="4146550"/>
          <p14:tracePt t="82636" x="6154738" y="4146550"/>
          <p14:tracePt t="82653" x="6183313" y="4164013"/>
          <p14:tracePt t="82669" x="6200775" y="4164013"/>
          <p14:tracePt t="82687" x="6219825" y="4173538"/>
          <p14:tracePt t="82702" x="6237288" y="4173538"/>
          <p14:tracePt t="82721" x="6264275" y="4173538"/>
          <p14:tracePt t="82742" x="6273800" y="4173538"/>
          <p14:tracePt t="82756" x="6292850" y="4183063"/>
          <p14:tracePt t="82770" x="6300788" y="4183063"/>
          <p14:tracePt t="82786" x="6329363" y="4191000"/>
          <p14:tracePt t="82803" x="6337300" y="4191000"/>
          <p14:tracePt t="82806" x="6346825" y="4191000"/>
          <p14:tracePt t="82821" x="6356350" y="4191000"/>
          <p14:tracePt t="82836" x="6365875" y="4200525"/>
          <p14:tracePt t="82853" x="6392863" y="4210050"/>
          <p14:tracePt t="82856" x="6402388" y="4210050"/>
          <p14:tracePt t="82870" x="6410325" y="4227513"/>
          <p14:tracePt t="82872" x="6429375" y="4227513"/>
          <p14:tracePt t="82886" x="6438900" y="4227513"/>
          <p14:tracePt t="82904" x="6456363" y="4237038"/>
          <p14:tracePt t="82920" x="6475413" y="4246563"/>
          <p14:tracePt t="82936" x="6483350" y="4256088"/>
          <p14:tracePt t="82953" x="6502400" y="4256088"/>
          <p14:tracePt t="83002" x="6502400" y="4264025"/>
          <p14:tracePt t="83016" x="6492875" y="4264025"/>
          <p14:tracePt t="83030" x="6465888" y="4264025"/>
          <p14:tracePt t="83047" x="6446838" y="4264025"/>
          <p14:tracePt t="83054" x="6419850" y="4256088"/>
          <p14:tracePt t="83069" x="6356350" y="4256088"/>
          <p14:tracePt t="83088" x="6137275" y="4264025"/>
          <p14:tracePt t="83103" x="5908675" y="4292600"/>
          <p14:tracePt t="83119" x="5597525" y="4337050"/>
          <p14:tracePt t="83122" x="5487988" y="4337050"/>
          <p14:tracePt t="83137" x="5297488" y="4373563"/>
          <p14:tracePt t="83153" x="5195888" y="4402138"/>
          <p14:tracePt t="83170" x="5122863" y="4429125"/>
          <p14:tracePt t="83173" x="5105400" y="4429125"/>
          <p14:tracePt t="83186" x="5086350" y="4446588"/>
          <p14:tracePt t="83188" x="5068888" y="4446588"/>
          <p14:tracePt t="83202" x="5059363" y="4456113"/>
          <p14:tracePt t="83219" x="5041900" y="4456113"/>
          <p14:tracePt t="83222" x="5041900" y="4465638"/>
          <p14:tracePt t="83235" x="5032375" y="4465638"/>
          <p14:tracePt t="83305" x="5041900" y="4456113"/>
          <p14:tracePt t="83327" x="5059363" y="4456113"/>
          <p14:tracePt t="83348" x="5068888" y="4456113"/>
          <p14:tracePt t="83355" x="5078413" y="4456113"/>
          <p14:tracePt t="83404" x="5086350" y="4456113"/>
          <p14:tracePt t="83475" x="5086350" y="4446588"/>
          <p14:tracePt t="83481" x="5078413" y="4446588"/>
          <p14:tracePt t="83496" x="5078413" y="4438650"/>
          <p14:tracePt t="83510" x="5068888" y="4438650"/>
          <p14:tracePt t="83519" x="5068888" y="4429125"/>
          <p14:tracePt t="83535" x="5068888" y="4419600"/>
          <p14:tracePt t="83560" x="5068888" y="4410075"/>
          <p14:tracePt t="83580" x="5068888" y="4402138"/>
          <p14:tracePt t="83602" x="5068888" y="4392613"/>
          <p14:tracePt t="83630" x="5059363" y="4392613"/>
          <p14:tracePt t="83637" x="5049838" y="4392613"/>
          <p14:tracePt t="83644" x="5032375" y="4392613"/>
          <p14:tracePt t="83653" x="5032375" y="4383088"/>
          <p14:tracePt t="83669" x="4986338" y="4383088"/>
          <p14:tracePt t="83672" x="4968875" y="4383088"/>
          <p14:tracePt t="83687" x="4903788" y="4373563"/>
          <p14:tracePt t="83703" x="4867275" y="4373563"/>
          <p14:tracePt t="83719" x="4849813" y="4373563"/>
          <p14:tracePt t="83722" x="4840288" y="4373563"/>
          <p14:tracePt t="83736" x="4821238" y="4373563"/>
          <p14:tracePt t="83753" x="4813300" y="4373563"/>
          <p14:tracePt t="83785" x="4840288" y="4373563"/>
          <p14:tracePt t="83792" x="4867275" y="4373563"/>
          <p14:tracePt t="83803" x="4913313" y="4365625"/>
          <p14:tracePt t="83806" x="4949825" y="4365625"/>
          <p14:tracePt t="83819" x="4995863" y="4346575"/>
          <p14:tracePt t="83822" x="5022850" y="4346575"/>
          <p14:tracePt t="83835" x="5086350" y="4346575"/>
          <p14:tracePt t="83853" x="5114925" y="4346575"/>
          <p14:tracePt t="83856" x="5132388" y="4346575"/>
          <p14:tracePt t="83871" x="5151438" y="4346575"/>
          <p14:tracePt t="83885" x="5159375" y="4346575"/>
          <p14:tracePt t="83903" x="5178425" y="4346575"/>
          <p14:tracePt t="83947" x="5168900" y="4346575"/>
          <p14:tracePt t="83954" x="5159375" y="4346575"/>
          <p14:tracePt t="83969" x="5132388" y="4346575"/>
          <p14:tracePt t="83986" x="5086350" y="4356100"/>
          <p14:tracePt t="83989" x="5078413" y="4356100"/>
          <p14:tracePt t="84003" x="5032375" y="4373563"/>
          <p14:tracePt t="84020" x="5022850" y="4373563"/>
          <p14:tracePt t="84022" x="5013325" y="4383088"/>
          <p14:tracePt t="84035" x="4995863" y="4383088"/>
          <p14:tracePt t="84053" x="4976813" y="4392613"/>
          <p14:tracePt t="84070" x="4959350" y="4392613"/>
          <p14:tracePt t="84086" x="4959350" y="4402138"/>
          <p14:tracePt t="84089" x="4949825" y="4402138"/>
          <p14:tracePt t="84109" x="4940300" y="4402138"/>
          <p14:tracePt t="84130" x="4940300" y="4410075"/>
          <p14:tracePt t="84137" x="4932363" y="4410075"/>
          <p14:tracePt t="84152" x="4932363" y="4419600"/>
          <p14:tracePt t="84169" x="4922838" y="4419600"/>
          <p14:tracePt t="84186" x="4913313" y="4419600"/>
          <p14:tracePt t="84202" x="4913313" y="4429125"/>
          <p14:tracePt t="84219" x="4903788" y="4429125"/>
          <p14:tracePt t="84221" x="4895850" y="4429125"/>
          <p14:tracePt t="84243" x="4886325" y="4429125"/>
          <p14:tracePt t="84252" x="4876800" y="4429125"/>
          <p14:tracePt t="84269" x="4857750" y="4429125"/>
          <p14:tracePt t="84285" x="4849813" y="4429125"/>
          <p14:tracePt t="84302" x="4840288" y="4429125"/>
          <p14:tracePt t="84370" x="4857750" y="4429125"/>
          <p14:tracePt t="84384" x="4876800" y="4429125"/>
          <p14:tracePt t="84391" x="4886325" y="4429125"/>
          <p14:tracePt t="84403" x="4895850" y="4429125"/>
          <p14:tracePt t="84406" x="4903788" y="4429125"/>
          <p14:tracePt t="84433" x="4913313" y="4429125"/>
          <p14:tracePt t="84447" x="4932363" y="4429125"/>
          <p14:tracePt t="84483" x="4940300" y="4429125"/>
          <p14:tracePt t="84511" x="4932363" y="4429125"/>
          <p14:tracePt t="84532" x="4913313" y="4429125"/>
          <p14:tracePt t="84560" x="4903788" y="4429125"/>
          <p14:tracePt t="84581" x="4895850" y="4429125"/>
          <p14:tracePt t="84589" x="4895850" y="4419600"/>
          <p14:tracePt t="84630" x="4895850" y="4410075"/>
          <p14:tracePt t="84639" x="4913313" y="4410075"/>
          <p14:tracePt t="84673" x="4913313" y="4419600"/>
          <p14:tracePt t="84694" x="4922838" y="4419600"/>
          <p14:tracePt t="84729" x="4913313" y="4419600"/>
          <p14:tracePt t="84743" x="4903788" y="4419600"/>
          <p14:tracePt t="84750" x="4895850" y="4419600"/>
          <p14:tracePt t="84764" x="4886325" y="4419600"/>
          <p14:tracePt t="84771" x="4876800" y="4419600"/>
          <p14:tracePt t="84787" x="4867275" y="4410075"/>
          <p14:tracePt t="84807" x="4857750" y="4410075"/>
          <p14:tracePt t="85068" x="4867275" y="4410075"/>
          <p14:tracePt t="85075" x="4886325" y="4410075"/>
          <p14:tracePt t="85085" x="4932363" y="4410075"/>
          <p14:tracePt t="85103" x="5022850" y="4410075"/>
          <p14:tracePt t="85119" x="5049838" y="4410075"/>
          <p14:tracePt t="85136" x="5068888" y="4402138"/>
          <p14:tracePt t="85139" x="5078413" y="4402138"/>
          <p14:tracePt t="85153" x="5095875" y="4402138"/>
          <p14:tracePt t="85168" x="5105400" y="4402138"/>
          <p14:tracePt t="85185" x="5114925" y="4402138"/>
          <p14:tracePt t="85188" x="5122863" y="4402138"/>
          <p14:tracePt t="85203" x="5141913" y="4402138"/>
          <p14:tracePt t="85219" x="5205413" y="4402138"/>
          <p14:tracePt t="85223" x="5287963" y="4419600"/>
          <p14:tracePt t="85235" x="5470525" y="4429125"/>
          <p14:tracePt t="85237" x="5616575" y="4429125"/>
          <p14:tracePt t="85252" x="5991225" y="4465638"/>
          <p14:tracePt t="85268" x="6227763" y="4492625"/>
          <p14:tracePt t="85286" x="6529388" y="4519613"/>
          <p14:tracePt t="85302" x="6638925" y="4492625"/>
          <p14:tracePt t="85318" x="6675438" y="4475163"/>
          <p14:tracePt t="85321" x="6684963" y="4475163"/>
          <p14:tracePt t="85336" x="6694488" y="4465638"/>
          <p14:tracePt t="85401" x="6694488" y="4456113"/>
          <p14:tracePt t="85412" x="6694488" y="4446588"/>
          <p14:tracePt t="85420" x="6694488" y="4438650"/>
          <p14:tracePt t="85435" x="6694488" y="4419600"/>
          <p14:tracePt t="85452" x="6675438" y="4402138"/>
          <p14:tracePt t="85456" x="6667500" y="4392613"/>
          <p14:tracePt t="85476" x="6667500" y="4383088"/>
          <p14:tracePt t="85485" x="6657975" y="4383088"/>
          <p14:tracePt t="85503" x="6657975" y="4356100"/>
          <p14:tracePt t="85505" x="6657975" y="4337050"/>
          <p14:tracePt t="85519" x="6657975" y="4310063"/>
          <p14:tracePt t="85536" x="6675438" y="4256088"/>
          <p14:tracePt t="85551" x="6694488" y="4183063"/>
          <p14:tracePt t="85554" x="6694488" y="4164013"/>
          <p14:tracePt t="85569" x="6704013" y="4117975"/>
          <p14:tracePt t="85585" x="6704013" y="4090988"/>
          <p14:tracePt t="85602" x="6711950" y="4064000"/>
          <p14:tracePt t="85604" x="6711950" y="4054475"/>
          <p14:tracePt t="85619" x="6721475" y="4044950"/>
          <p14:tracePt t="85636" x="6721475" y="4027488"/>
          <p14:tracePt t="85653" x="6721475" y="4017963"/>
          <p14:tracePt t="85668" x="6721475" y="4008438"/>
          <p14:tracePt t="85685" x="6721475" y="3990975"/>
          <p14:tracePt t="85737" x="6721475" y="3981450"/>
          <p14:tracePt t="85765" x="6721475" y="3971925"/>
          <p14:tracePt t="85786" x="6721475" y="3963988"/>
          <p14:tracePt t="85807" x="6721475" y="3954463"/>
          <p14:tracePt t="85920" x="6721475" y="3944938"/>
          <p14:tracePt t="85942" x="6704013" y="3935413"/>
          <p14:tracePt t="85948" x="6684963" y="3927475"/>
          <p14:tracePt t="85957" x="6667500" y="3917950"/>
          <p14:tracePt t="85969" x="6602413" y="3908425"/>
          <p14:tracePt t="85985" x="6502400" y="3889375"/>
          <p14:tracePt t="86002" x="6373813" y="3889375"/>
          <p14:tracePt t="86005" x="6310313" y="3889375"/>
          <p14:tracePt t="86022" x="6154738" y="3935413"/>
          <p14:tracePt t="86026" x="6081713" y="3963988"/>
          <p14:tracePt t="86035" x="5964238" y="4000500"/>
          <p14:tracePt t="86052" x="5826125" y="4054475"/>
          <p14:tracePt t="86055" x="5708650" y="4100513"/>
          <p14:tracePt t="86068" x="5643563" y="4117975"/>
          <p14:tracePt t="86070" x="5580063" y="4146550"/>
          <p14:tracePt t="86084" x="5507038" y="4183063"/>
          <p14:tracePt t="86101" x="5461000" y="4200525"/>
          <p14:tracePt t="86104" x="5443538" y="4210050"/>
          <p14:tracePt t="86119" x="5414963" y="4219575"/>
          <p14:tracePt t="86135" x="5397500" y="4219575"/>
          <p14:tracePt t="86153" x="5378450" y="4227513"/>
          <p14:tracePt t="86169" x="5370513" y="4227513"/>
          <p14:tracePt t="86186" x="5351463" y="4237038"/>
          <p14:tracePt t="86203" x="5341938" y="4237038"/>
          <p14:tracePt t="86230" x="5334000" y="4237038"/>
          <p14:tracePt t="86244" x="5334000" y="4246563"/>
          <p14:tracePt t="86253" x="5324475" y="4246563"/>
          <p14:tracePt t="86268" x="5324475" y="4256088"/>
          <p14:tracePt t="86293" x="5314950" y="4256088"/>
          <p14:tracePt t="86308" x="5305425" y="4256088"/>
          <p14:tracePt t="86318" x="5297488" y="4256088"/>
          <p14:tracePt t="86336" x="5287963" y="4264025"/>
          <p14:tracePt t="86351" x="5278438" y="4264025"/>
          <p14:tracePt t="86368" x="5268913" y="4264025"/>
          <p14:tracePt t="86413" x="5278438" y="4264025"/>
          <p14:tracePt t="86420" x="5287963" y="4264025"/>
          <p14:tracePt t="86435" x="5324475" y="4264025"/>
          <p14:tracePt t="86437" x="5424488" y="4237038"/>
          <p14:tracePt t="86452" x="5762625" y="4183063"/>
          <p14:tracePt t="86468" x="6173788" y="4044950"/>
          <p14:tracePt t="86471" x="6337300" y="4000500"/>
          <p14:tracePt t="86485" x="6548438" y="3927475"/>
          <p14:tracePt t="86501" x="6684963" y="3889375"/>
          <p14:tracePt t="86519" x="6740525" y="3881438"/>
          <p14:tracePt t="86535" x="6784975" y="3881438"/>
          <p14:tracePt t="86552" x="6813550" y="3871913"/>
          <p14:tracePt t="86555" x="6821488" y="3871913"/>
          <p14:tracePt t="86569" x="6850063" y="3862388"/>
          <p14:tracePt t="86589" x="6858000" y="3862388"/>
          <p14:tracePt t="86603" x="6867525" y="3862388"/>
          <p14:tracePt t="86624" x="6877050" y="3862388"/>
          <p14:tracePt t="86639" x="6886575" y="3862388"/>
          <p14:tracePt t="86674" x="6894513" y="3862388"/>
          <p14:tracePt t="86716" x="6886575" y="3862388"/>
          <p14:tracePt t="86723" x="6867525" y="3862388"/>
          <p14:tracePt t="86735" x="6850063" y="3862388"/>
          <p14:tracePt t="86738" x="6821488" y="3862388"/>
          <p14:tracePt t="86752" x="6731000" y="3927475"/>
          <p14:tracePt t="86768" x="6657975" y="3963988"/>
          <p14:tracePt t="86784" x="6584950" y="4000500"/>
          <p14:tracePt t="86787" x="6548438" y="4008438"/>
          <p14:tracePt t="86802" x="6502400" y="4027488"/>
          <p14:tracePt t="86818" x="6446838" y="4044950"/>
          <p14:tracePt t="86822" x="6419850" y="4064000"/>
          <p14:tracePt t="86836" x="6373813" y="4081463"/>
          <p14:tracePt t="86852" x="6337300" y="4090988"/>
          <p14:tracePt t="86868" x="6292850" y="4110038"/>
          <p14:tracePt t="86871" x="6264275" y="4117975"/>
          <p14:tracePt t="86885" x="6237288" y="4117975"/>
          <p14:tracePt t="86901" x="6210300" y="4127500"/>
          <p14:tracePt t="86918" x="6164263" y="4127500"/>
          <p14:tracePt t="86921" x="6146800" y="4137025"/>
          <p14:tracePt t="86936" x="6100763" y="4146550"/>
          <p14:tracePt t="86951" x="6054725" y="4146550"/>
          <p14:tracePt t="86968" x="6000750" y="4146550"/>
          <p14:tracePt t="86970" x="6000750" y="4154488"/>
          <p14:tracePt t="86985" x="5954713" y="4154488"/>
          <p14:tracePt t="87001" x="5945188" y="4164013"/>
          <p14:tracePt t="87019" x="5918200" y="4164013"/>
          <p14:tracePt t="87021" x="5908675" y="4164013"/>
          <p14:tracePt t="87035" x="5891213" y="4164013"/>
          <p14:tracePt t="87052" x="5891213" y="4173538"/>
          <p14:tracePt t="87069" x="5891213" y="4183063"/>
          <p14:tracePt t="87084" x="5945188" y="4183063"/>
          <p14:tracePt t="87101" x="6191250" y="4200525"/>
          <p14:tracePt t="87104" x="6356350" y="4210050"/>
          <p14:tracePt t="87118" x="6557963" y="4210050"/>
          <p14:tracePt t="87134" x="6630988" y="4210050"/>
          <p14:tracePt t="87151" x="6648450" y="4210050"/>
          <p14:tracePt t="87154" x="6657975" y="4200525"/>
          <p14:tracePt t="87174" x="6667500" y="4200525"/>
          <p14:tracePt t="87195" x="6675438" y="4200525"/>
          <p14:tracePt t="87329" x="6667500" y="4210050"/>
          <p14:tracePt t="87337" x="6657975" y="4210050"/>
          <p14:tracePt t="87352" x="6648450" y="4227513"/>
          <p14:tracePt t="87368" x="6611938" y="4237038"/>
          <p14:tracePt t="87385" x="6529388" y="4264025"/>
          <p14:tracePt t="87401" x="6456363" y="4273550"/>
          <p14:tracePt t="87418" x="6402388" y="4283075"/>
          <p14:tracePt t="87421" x="6383338" y="4292600"/>
          <p14:tracePt t="87435" x="6346825" y="4292600"/>
          <p14:tracePt t="87451" x="6319838" y="4310063"/>
          <p14:tracePt t="87467" x="6310313" y="4310063"/>
          <p14:tracePt t="87485" x="6300788" y="4319588"/>
          <p14:tracePt t="87501" x="6300788" y="4329113"/>
          <p14:tracePt t="87517" x="6310313" y="4337050"/>
          <p14:tracePt t="87534" x="6356350" y="4337050"/>
          <p14:tracePt t="87551" x="6419850" y="4337050"/>
          <p14:tracePt t="87569" x="6492875" y="4329113"/>
          <p14:tracePt t="87585" x="6529388" y="4310063"/>
          <p14:tracePt t="87601" x="6557963" y="4300538"/>
          <p14:tracePt t="87604" x="6565900" y="4300538"/>
          <p14:tracePt t="87619" x="6575425" y="4300538"/>
          <p14:tracePt t="87635" x="6584950" y="4292600"/>
          <p14:tracePt t="87652" x="6594475" y="4292600"/>
          <p14:tracePt t="87695" x="6584950" y="4292600"/>
          <p14:tracePt t="87703" x="6575425" y="4292600"/>
          <p14:tracePt t="87718" x="6565900" y="4292600"/>
          <p14:tracePt t="87735" x="6548438" y="4292600"/>
          <p14:tracePt t="87752" x="6548438" y="4300538"/>
          <p14:tracePt t="90056" x="6548438" y="4310063"/>
          <p14:tracePt t="90064" x="6548438" y="4319588"/>
          <p14:tracePt t="90070" x="6565900" y="4356100"/>
          <p14:tracePt t="90084" x="6565900" y="4365625"/>
          <p14:tracePt t="90100" x="6575425" y="4392613"/>
          <p14:tracePt t="90117" x="6575425" y="4410075"/>
          <p14:tracePt t="90121" x="6575425" y="4419600"/>
          <p14:tracePt t="90135" x="6548438" y="4465638"/>
          <p14:tracePt t="90151" x="6483350" y="4519613"/>
          <p14:tracePt t="90168" x="6337300" y="4602163"/>
          <p14:tracePt t="90170" x="6256338" y="4638675"/>
          <p14:tracePt t="90184" x="6127750" y="4694238"/>
          <p14:tracePt t="90200" x="6064250" y="4721225"/>
          <p14:tracePt t="90217" x="6037263" y="4730750"/>
          <p14:tracePt t="90220" x="6027738" y="4738688"/>
          <p14:tracePt t="90233" x="6018213" y="4738688"/>
          <p14:tracePt t="90235" x="6008688" y="4738688"/>
          <p14:tracePt t="90251" x="5981700" y="4748213"/>
          <p14:tracePt t="90254" x="5972175" y="4748213"/>
          <p14:tracePt t="90268" x="5954713" y="4738688"/>
          <p14:tracePt t="90284" x="5935663" y="4730750"/>
          <p14:tracePt t="90301" x="5927725" y="4721225"/>
          <p14:tracePt t="90304" x="5918200" y="4721225"/>
          <p14:tracePt t="90318" x="5918200" y="4711700"/>
          <p14:tracePt t="90333" x="5908675" y="4702175"/>
          <p14:tracePt t="90359" x="5908675" y="4694238"/>
          <p14:tracePt t="90368" x="5918200" y="4694238"/>
          <p14:tracePt t="90383" x="5945188" y="4694238"/>
          <p14:tracePt t="90401" x="5991225" y="4711700"/>
          <p14:tracePt t="90403" x="6037263" y="4721225"/>
          <p14:tracePt t="90417" x="6137275" y="4767263"/>
          <p14:tracePt t="90433" x="6219825" y="4803775"/>
          <p14:tracePt t="90436" x="6246813" y="4811713"/>
          <p14:tracePt t="90452" x="6292850" y="4821238"/>
          <p14:tracePt t="90467" x="6356350" y="4830763"/>
          <p14:tracePt t="90484" x="6402388" y="4840288"/>
          <p14:tracePt t="90486" x="6419850" y="4840288"/>
          <p14:tracePt t="90501" x="6465888" y="4857750"/>
          <p14:tracePt t="90517" x="6492875" y="4857750"/>
          <p14:tracePt t="90534" x="6529388" y="4857750"/>
          <p14:tracePt t="90537" x="6538913" y="4857750"/>
          <p14:tracePt t="90550" x="6557963" y="4857750"/>
          <p14:tracePt t="90566" x="6575425" y="4857750"/>
          <p14:tracePt t="90584" x="6584950" y="4857750"/>
          <p14:tracePt t="90600" x="6594475" y="4857750"/>
          <p14:tracePt t="90616" x="6575425" y="4857750"/>
          <p14:tracePt t="90635" x="6300788" y="4840288"/>
          <p14:tracePt t="90650" x="5762625" y="4811713"/>
          <p14:tracePt t="90668" x="5378450" y="4775200"/>
          <p14:tracePt t="90670" x="5268913" y="4775200"/>
          <p14:tracePt t="90684" x="5005388" y="4738688"/>
          <p14:tracePt t="90700" x="4857750" y="4757738"/>
          <p14:tracePt t="90716" x="4784725" y="4775200"/>
          <p14:tracePt t="90719" x="4776788" y="4784725"/>
          <p14:tracePt t="90734" x="4767263" y="4794250"/>
          <p14:tracePt t="90761" x="4767263" y="4803775"/>
          <p14:tracePt t="90768" x="4767263" y="4811713"/>
          <p14:tracePt t="90784" x="4830763" y="4821238"/>
          <p14:tracePt t="90801" x="5068888" y="4848225"/>
          <p14:tracePt t="90803" x="5297488" y="4867275"/>
          <p14:tracePt t="90818" x="5845175" y="4840288"/>
          <p14:tracePt t="90834" x="6227763" y="4803775"/>
          <p14:tracePt t="90850" x="6465888" y="4775200"/>
          <p14:tracePt t="90853" x="6557963" y="4767263"/>
          <p14:tracePt t="90868" x="6731000" y="4738688"/>
          <p14:tracePt t="90883" x="6877050" y="4721225"/>
          <p14:tracePt t="90900" x="7050088" y="4721225"/>
          <p14:tracePt t="90902" x="7123113" y="4721225"/>
          <p14:tracePt t="90917" x="7223125" y="4721225"/>
          <p14:tracePt t="90934" x="7278688" y="4721225"/>
          <p14:tracePt t="90937" x="7305675" y="4711700"/>
          <p14:tracePt t="90951" x="7334250" y="4711700"/>
          <p14:tracePt t="90966" x="7351713" y="4711700"/>
          <p14:tracePt t="90984" x="7370763" y="4711700"/>
          <p14:tracePt t="90987" x="7378700" y="4711700"/>
          <p14:tracePt t="91001" x="7388225" y="4711700"/>
          <p14:tracePt t="91022" x="7397750" y="4711700"/>
          <p14:tracePt t="91071" x="7397750" y="4702175"/>
          <p14:tracePt t="91078" x="7388225" y="4694238"/>
          <p14:tracePt t="91085" x="7361238" y="4684713"/>
          <p14:tracePt t="91101" x="7205663" y="4675188"/>
          <p14:tracePt t="91116" x="6840538" y="4730750"/>
          <p14:tracePt t="91135" x="6227763" y="4903788"/>
          <p14:tracePt t="91150" x="6000750" y="4986338"/>
          <p14:tracePt t="91167" x="5826125" y="5059363"/>
          <p14:tracePt t="91170" x="5708650" y="5086350"/>
          <p14:tracePt t="91185" x="5589588" y="5122863"/>
          <p14:tracePt t="91201" x="5414963" y="5149850"/>
          <p14:tracePt t="91216" x="5268913" y="5159375"/>
          <p14:tracePt t="91220" x="5224463" y="5159375"/>
          <p14:tracePt t="91234" x="5141913" y="5159375"/>
          <p14:tracePt t="91251" x="5114925" y="5159375"/>
          <p14:tracePt t="91310" x="5122863" y="5159375"/>
          <p14:tracePt t="91318" x="5132388" y="5168900"/>
          <p14:tracePt t="91334" x="5168900" y="5168900"/>
          <p14:tracePt t="91350" x="5224463" y="5178425"/>
          <p14:tracePt t="91352" x="5251450" y="5178425"/>
          <p14:tracePt t="91367" x="5297488" y="5186363"/>
          <p14:tracePt t="91383" x="5324475" y="5186363"/>
          <p14:tracePt t="91400" x="5341938" y="5186363"/>
          <p14:tracePt t="91402" x="5360988" y="5186363"/>
          <p14:tracePt t="91417" x="5370513" y="5186363"/>
          <p14:tracePt t="91433" x="5387975" y="5186363"/>
          <p14:tracePt t="91450" x="5397500" y="5186363"/>
          <p14:tracePt t="91465" x="5407025" y="5186363"/>
          <p14:tracePt t="91485" x="5414963" y="5186363"/>
          <p14:tracePt t="91500" x="5424488" y="5186363"/>
          <p14:tracePt t="91516" x="5434013" y="5186363"/>
          <p14:tracePt t="91533" x="5443538" y="5186363"/>
          <p14:tracePt t="91550" x="5497513" y="5186363"/>
          <p14:tracePt t="91566" x="5561013" y="5186363"/>
          <p14:tracePt t="91584" x="5726113" y="5178425"/>
          <p14:tracePt t="91586" x="5818188" y="5178425"/>
          <p14:tracePt t="91600" x="5991225" y="5149850"/>
          <p14:tracePt t="91616" x="6064250" y="5141913"/>
          <p14:tracePt t="91633" x="6100763" y="5132388"/>
          <p14:tracePt t="91636" x="6110288" y="5132388"/>
          <p14:tracePt t="91650" x="6118225" y="5132388"/>
          <p14:tracePt t="91666" x="6127750" y="5122863"/>
          <p14:tracePt t="91684" x="6146800" y="5122863"/>
          <p14:tracePt t="91701" x="6154738" y="5122863"/>
          <p14:tracePt t="91719" x="6164263" y="5122863"/>
          <p14:tracePt t="91747" x="6173788" y="5122863"/>
          <p14:tracePt t="91769" x="6183313" y="5122863"/>
          <p14:tracePt t="91831" x="6191250" y="5122863"/>
          <p14:tracePt t="91860" x="6191250" y="5113338"/>
          <p14:tracePt t="91882" x="6200775" y="5113338"/>
          <p14:tracePt t="92036" x="6200775" y="5105400"/>
          <p14:tracePt t="92070" x="6200775" y="5095875"/>
          <p14:tracePt t="92199" x="6210300" y="5086350"/>
          <p14:tracePt t="92205" x="6210300" y="5059363"/>
          <p14:tracePt t="92217" x="6210300" y="5022850"/>
          <p14:tracePt t="92220" x="6210300" y="4949825"/>
          <p14:tracePt t="92235" x="6227763" y="4730750"/>
          <p14:tracePt t="92249" x="6227763" y="4565650"/>
          <p14:tracePt t="92267" x="6219825" y="4502150"/>
          <p14:tracePt t="92271" x="6219825" y="4492625"/>
          <p14:tracePt t="92284" x="6219825" y="4483100"/>
          <p14:tracePt t="92299" x="6219825" y="4475163"/>
          <p14:tracePt t="92316" x="6219825" y="4465638"/>
          <p14:tracePt t="92334" x="6219825" y="4456113"/>
          <p14:tracePt t="92350" x="6210300" y="4456113"/>
          <p14:tracePt t="92367" x="6200775" y="4446588"/>
          <p14:tracePt t="92383" x="6173788" y="4438650"/>
          <p14:tracePt t="92399" x="6164263" y="4429125"/>
          <p14:tracePt t="92402" x="6146800" y="4419600"/>
          <p14:tracePt t="92418" x="6127750" y="4402138"/>
          <p14:tracePt t="92433" x="6118225" y="4392613"/>
          <p14:tracePt t="92450" x="6091238" y="4373563"/>
          <p14:tracePt t="92467" x="6081713" y="4365625"/>
          <p14:tracePt t="92469" x="6073775" y="4365625"/>
          <p14:tracePt t="92483" x="6045200" y="4356100"/>
          <p14:tracePt t="92501" x="6037263" y="4346575"/>
          <p14:tracePt t="92517" x="6027738" y="4337050"/>
          <p14:tracePt t="92533" x="6000750" y="4329113"/>
          <p14:tracePt t="92550" x="5981700" y="4329113"/>
          <p14:tracePt t="92567" x="5972175" y="4319588"/>
          <p14:tracePt t="92584" x="5954713" y="4319588"/>
          <p14:tracePt t="92586" x="5935663" y="4310063"/>
          <p14:tracePt t="92601" x="5908675" y="4310063"/>
          <p14:tracePt t="92617" x="5854700" y="4310063"/>
          <p14:tracePt t="92634" x="5716588" y="4337050"/>
          <p14:tracePt t="92636" x="5670550" y="4356100"/>
          <p14:tracePt t="92650" x="5634038" y="4356100"/>
          <p14:tracePt t="92652" x="5589588" y="4365625"/>
          <p14:tracePt t="92666" x="5507038" y="4392613"/>
          <p14:tracePt t="92683" x="5387975" y="4446588"/>
          <p14:tracePt t="92686" x="5287963" y="4492625"/>
          <p14:tracePt t="92700" x="5059363" y="4565650"/>
          <p14:tracePt t="92716" x="4867275" y="4621213"/>
          <p14:tracePt t="92734" x="4721225" y="4665663"/>
          <p14:tracePt t="92750" x="4684713" y="4684713"/>
          <p14:tracePt t="92766" x="4657725" y="4694238"/>
          <p14:tracePt t="92783" x="4638675" y="4702175"/>
          <p14:tracePt t="92800" x="4630738" y="4702175"/>
          <p14:tracePt t="92816" x="4621213" y="4702175"/>
          <p14:tracePt t="92833" x="4611688" y="4702175"/>
          <p14:tracePt t="92850" x="4602163" y="4711700"/>
          <p14:tracePt t="92867" x="4602163" y="4721225"/>
          <p14:tracePt t="92884" x="4602163" y="4730750"/>
          <p14:tracePt t="92903" x="4594225" y="4730750"/>
          <p14:tracePt t="92924" x="4584700" y="4730750"/>
          <p14:tracePt t="93100" x="4575175" y="4730750"/>
          <p14:tracePt t="93115" x="4565650" y="4730750"/>
          <p14:tracePt t="93122" x="4557713" y="4730750"/>
          <p14:tracePt t="93136" x="4538663" y="4730750"/>
          <p14:tracePt t="93151" x="4529138" y="4730750"/>
          <p14:tracePt t="93166" x="4511675" y="4721225"/>
          <p14:tracePt t="93183" x="4492625" y="4721225"/>
          <p14:tracePt t="93186" x="4484688" y="4721225"/>
          <p14:tracePt t="93201" x="4475163" y="4721225"/>
          <p14:tracePt t="93221" x="4465638" y="4721225"/>
          <p14:tracePt t="93234" x="4456113" y="4721225"/>
          <p14:tracePt t="93251" x="4448175" y="4721225"/>
          <p14:tracePt t="93270" x="4448175" y="4711700"/>
          <p14:tracePt t="93284" x="4448175" y="4702175"/>
          <p14:tracePt t="93299" x="4456113" y="4694238"/>
          <p14:tracePt t="93316" x="4492625" y="4675188"/>
          <p14:tracePt t="93319" x="4511675" y="4657725"/>
          <p14:tracePt t="93334" x="4602163" y="4565650"/>
          <p14:tracePt t="93349" x="4784725" y="4456113"/>
          <p14:tracePt t="93367" x="5005388" y="4356100"/>
          <p14:tracePt t="93369" x="5168900" y="4300538"/>
          <p14:tracePt t="93384" x="5414963" y="4256088"/>
          <p14:tracePt t="93400" x="5597525" y="4256088"/>
          <p14:tracePt t="93417" x="5735638" y="4256088"/>
          <p14:tracePt t="93419" x="5772150" y="4256088"/>
          <p14:tracePt t="93433" x="5818188" y="4264025"/>
          <p14:tracePt t="93449" x="5835650" y="4264025"/>
          <p14:tracePt t="93466" x="5854700" y="4264025"/>
          <p14:tracePt t="93483" x="5862638" y="4264025"/>
          <p14:tracePt t="93502" x="5872163" y="4264025"/>
          <p14:tracePt t="93643" x="5881688" y="4264025"/>
          <p14:tracePt t="93651" x="5881688" y="4273550"/>
          <p14:tracePt t="93665" x="5891213" y="4283075"/>
          <p14:tracePt t="93682" x="5899150" y="4292600"/>
          <p14:tracePt t="93700" x="5908675" y="4300538"/>
          <p14:tracePt t="93715" x="5918200" y="4310063"/>
          <p14:tracePt t="93742" x="5918200" y="4319588"/>
          <p14:tracePt t="93756" x="5918200" y="4329113"/>
          <p14:tracePt t="93766" x="5918200" y="4337050"/>
          <p14:tracePt t="95553" x="5918200" y="4346575"/>
          <p14:tracePt t="95561" x="5908675" y="4356100"/>
          <p14:tracePt t="95568" x="5881688" y="4365625"/>
          <p14:tracePt t="95582" x="5872163" y="4373563"/>
          <p14:tracePt t="95584" x="5845175" y="4373563"/>
          <p14:tracePt t="95598" x="5799138" y="4402138"/>
          <p14:tracePt t="95616" x="5716588" y="4419600"/>
          <p14:tracePt t="95632" x="5662613" y="4419600"/>
          <p14:tracePt t="95648" x="5626100" y="4419600"/>
          <p14:tracePt t="95652" x="5607050" y="4419600"/>
          <p14:tracePt t="95666" x="5580063" y="4419600"/>
          <p14:tracePt t="95682" x="5561013" y="4419600"/>
          <p14:tracePt t="95699" x="5553075" y="4419600"/>
          <p14:tracePt t="95701" x="5543550" y="4419600"/>
          <p14:tracePt t="95716" x="5524500" y="4419600"/>
          <p14:tracePt t="95737" x="5516563" y="4419600"/>
          <p14:tracePt t="95748" x="5507038" y="4419600"/>
          <p14:tracePt t="95765" x="5487988" y="4419600"/>
          <p14:tracePt t="95782" x="5480050" y="4419600"/>
          <p14:tracePt t="95798" x="5470525" y="4419600"/>
          <p14:tracePt t="95801" x="5461000" y="4419600"/>
          <p14:tracePt t="95816" x="5461000" y="4429125"/>
          <p14:tracePt t="95832" x="5443538" y="4429125"/>
          <p14:tracePt t="95835" x="5414963" y="4429125"/>
          <p14:tracePt t="95850" x="5370513" y="4465638"/>
          <p14:tracePt t="95865" x="5241925" y="4556125"/>
          <p14:tracePt t="95882" x="5022850" y="4711700"/>
          <p14:tracePt t="95885" x="4867275" y="4803775"/>
          <p14:tracePt t="95900" x="4667250" y="4922838"/>
          <p14:tracePt t="95915" x="4456113" y="5003800"/>
          <p14:tracePt t="95932" x="4356100" y="5032375"/>
          <p14:tracePt t="95934" x="4310063" y="5032375"/>
          <p14:tracePt t="95949" x="4265613" y="5032375"/>
          <p14:tracePt t="95965" x="4237038" y="5032375"/>
          <p14:tracePt t="95983" x="4210050" y="5032375"/>
          <p14:tracePt t="95999" x="4192588" y="5032375"/>
          <p14:tracePt t="96015" x="4173538" y="5032375"/>
          <p14:tracePt t="96018" x="4156075" y="5032375"/>
          <p14:tracePt t="96032" x="4137025" y="5032375"/>
          <p14:tracePt t="96049" x="4119563" y="5032375"/>
          <p14:tracePt t="96066" x="4090988" y="5032375"/>
          <p14:tracePt t="96082" x="4064000" y="5032375"/>
          <p14:tracePt t="96098" x="4044950" y="5032375"/>
          <p14:tracePt t="96115" x="4027488" y="5032375"/>
          <p14:tracePt t="96117" x="4017963" y="5032375"/>
          <p14:tracePt t="96132" x="4008438" y="5032375"/>
          <p14:tracePt t="96148" x="3990975" y="5032375"/>
          <p14:tracePt t="96166" x="3971925" y="5022850"/>
          <p14:tracePt t="96182" x="3971925" y="5003800"/>
          <p14:tracePt t="96199" x="4008438" y="4986338"/>
          <p14:tracePt t="96202" x="4110038" y="4949825"/>
          <p14:tracePt t="96216" x="4392613" y="4876800"/>
          <p14:tracePt t="96232" x="4813300" y="4811713"/>
          <p14:tracePt t="96248" x="5022850" y="4840288"/>
          <p14:tracePt t="96251" x="5059363" y="4848225"/>
          <p14:tracePt t="96265" x="5095875" y="4848225"/>
          <p14:tracePt t="96282" x="5122863" y="4848225"/>
          <p14:tracePt t="96299" x="5141913" y="4840288"/>
          <p14:tracePt t="96301" x="5151438" y="4830763"/>
          <p14:tracePt t="96316" x="5187950" y="4821238"/>
          <p14:tracePt t="96318" x="5214938" y="4784725"/>
          <p14:tracePt t="96332" x="5251450" y="4767263"/>
          <p14:tracePt t="97470" x="5178425" y="4830763"/>
          <p14:tracePt t="97478" x="5141913" y="4876800"/>
          <p14:tracePt t="97488" x="5114925" y="4913313"/>
          <p14:tracePt t="97499" x="5078413" y="4976813"/>
          <p14:tracePt t="97514" x="5068888" y="5049838"/>
          <p14:tracePt t="97531" x="5086350" y="5105400"/>
          <p14:tracePt t="97534" x="5095875" y="5159375"/>
          <p14:tracePt t="97548" x="5122863" y="5222875"/>
          <p14:tracePt t="97564" x="5168900" y="5314950"/>
          <p14:tracePt t="97581" x="5224463" y="5405438"/>
          <p14:tracePt t="97584" x="5232400" y="5461000"/>
          <p14:tracePt t="97598" x="5268913" y="5551488"/>
          <p14:tracePt t="97614" x="5268913" y="5607050"/>
          <p14:tracePt t="97632" x="5278438" y="5653088"/>
          <p14:tracePt t="97648" x="5278438" y="5680075"/>
          <p14:tracePt t="97664" x="5278438" y="5689600"/>
          <p14:tracePt t="97667" x="5268913" y="5697538"/>
          <p14:tracePt t="97683" x="5268913" y="5707063"/>
          <p14:tracePt t="97698" x="5268913" y="5716588"/>
          <p14:tracePt t="97714" x="5260975" y="5726113"/>
          <p14:tracePt t="97732" x="5251450" y="5743575"/>
          <p14:tracePt t="97747" x="5251450" y="5753100"/>
          <p14:tracePt t="99373" x="5114925" y="5743575"/>
          <p14:tracePt t="99381" x="4968875" y="5716588"/>
          <p14:tracePt t="99397" x="4694238" y="5697538"/>
          <p14:tracePt t="99415" x="4448175" y="5661025"/>
          <p14:tracePt t="99431" x="4338638" y="5597525"/>
          <p14:tracePt t="99447" x="4273550" y="5534025"/>
          <p14:tracePt t="99465" x="4229100" y="5478463"/>
          <p14:tracePt t="99481" x="4219575" y="5434013"/>
          <p14:tracePt t="99498" x="4219575" y="5397500"/>
          <p14:tracePt t="99501" x="4219575" y="5378450"/>
          <p14:tracePt t="99514" x="4229100" y="5351463"/>
          <p14:tracePt t="99532" x="4256088" y="5314950"/>
          <p14:tracePt t="99535" x="4256088" y="5295900"/>
          <p14:tracePt t="99547" x="4273550" y="5287963"/>
          <p14:tracePt t="99550" x="4273550" y="5278438"/>
          <p14:tracePt t="99564" x="4338638" y="5241925"/>
          <p14:tracePt t="99581" x="4402138" y="5205413"/>
          <p14:tracePt t="99599" x="4529138" y="5168900"/>
          <p14:tracePt t="99614" x="4611688" y="5149850"/>
          <p14:tracePt t="99630" x="4703763" y="5132388"/>
          <p14:tracePt t="99634" x="4711700" y="5132388"/>
          <p14:tracePt t="99648" x="4784725" y="5113338"/>
          <p14:tracePt t="99664" x="4840288" y="5105400"/>
          <p14:tracePt t="99680" x="4895850" y="5105400"/>
          <p14:tracePt t="99683" x="4913313" y="5105400"/>
          <p14:tracePt t="99698" x="4949825" y="5095875"/>
          <p14:tracePt t="99713" x="4968875" y="5095875"/>
          <p14:tracePt t="99730" x="4976813" y="5095875"/>
          <p14:tracePt t="99733" x="4986338" y="5105400"/>
          <p14:tracePt t="99747" x="4995863" y="5105400"/>
          <p14:tracePt t="99764" x="5005388" y="5122863"/>
          <p14:tracePt t="99781" x="5013325" y="5122863"/>
          <p14:tracePt t="99798" x="5022850" y="5132388"/>
          <p14:tracePt t="99815" x="5022850" y="5122863"/>
          <p14:tracePt t="99817" x="5032375" y="5122863"/>
          <p14:tracePt t="99831" x="5032375" y="5095875"/>
          <p14:tracePt t="99847" x="5032375" y="5059363"/>
          <p14:tracePt t="99863" x="5013325" y="5003800"/>
          <p14:tracePt t="99866" x="5013325" y="4986338"/>
          <p14:tracePt t="99880" x="4976813" y="4949825"/>
          <p14:tracePt t="99883" x="4959350" y="4930775"/>
          <p14:tracePt t="99897" x="4940300" y="4894263"/>
          <p14:tracePt t="99915" x="4895850" y="4857750"/>
          <p14:tracePt t="99931" x="4876800" y="4848225"/>
          <p14:tracePt t="99933" x="4867275" y="4830763"/>
          <p14:tracePt t="99947" x="4830763" y="4821238"/>
          <p14:tracePt t="99965" x="4784725" y="4811713"/>
          <p14:tracePt t="99980" x="4767263" y="4811713"/>
          <p14:tracePt t="99997" x="4740275" y="4821238"/>
          <p14:tracePt t="100000" x="4721225" y="4821238"/>
          <p14:tracePt t="100015" x="4703763" y="4840288"/>
          <p14:tracePt t="100031" x="4684713" y="4857750"/>
          <p14:tracePt t="100037" x="4675188" y="4867275"/>
          <p14:tracePt t="100047" x="4675188" y="4876800"/>
          <p14:tracePt t="100051" x="4675188" y="4913313"/>
          <p14:tracePt t="100065" x="4684713" y="4976813"/>
          <p14:tracePt t="100080" x="4721225" y="5068888"/>
          <p14:tracePt t="100098" x="4757738" y="5141913"/>
          <p14:tracePt t="100100" x="4767263" y="5159375"/>
          <p14:tracePt t="100114" x="4794250" y="5186363"/>
          <p14:tracePt t="100130" x="4813300" y="5205413"/>
          <p14:tracePt t="100148" x="4830763" y="5222875"/>
          <p14:tracePt t="100163" x="4876800" y="5186363"/>
          <p14:tracePt t="100180" x="4995863" y="4949825"/>
          <p14:tracePt t="100183" x="5059363" y="4794250"/>
          <p14:tracePt t="100198" x="5086350" y="4483100"/>
          <p14:tracePt t="100214" x="5078413" y="4191000"/>
          <p14:tracePt t="100230" x="5068888" y="3898900"/>
          <p14:tracePt t="100233" x="5041900" y="3835400"/>
          <p14:tracePt t="100248" x="5041900" y="3779838"/>
          <p14:tracePt t="100250" x="5022850" y="3743325"/>
          <p14:tracePt t="100264" x="4995863" y="3698875"/>
          <p14:tracePt t="100267" x="4995863" y="3679825"/>
          <p14:tracePt t="100281" x="4976813" y="3670300"/>
          <p14:tracePt t="100297" x="4968875" y="3670300"/>
          <p14:tracePt t="100314" x="4959350" y="3679825"/>
          <p14:tracePt t="100317" x="4949825" y="3689350"/>
          <p14:tracePt t="100332" x="4940300" y="3698875"/>
          <p14:tracePt t="100347" x="4940300" y="3735388"/>
          <p14:tracePt t="100364" x="4913313" y="3944938"/>
          <p14:tracePt t="100367" x="4913313" y="4127500"/>
          <p14:tracePt t="100381" x="4886325" y="4402138"/>
          <p14:tracePt t="100397" x="4867275" y="4621213"/>
          <p14:tracePt t="100415" x="4876800" y="4775200"/>
          <p14:tracePt t="100417" x="4876800" y="4848225"/>
          <p14:tracePt t="100431" x="4886325" y="4930775"/>
          <p14:tracePt t="100447" x="4886325" y="5059363"/>
          <p14:tracePt t="100464" x="4867275" y="5195888"/>
          <p14:tracePt t="100466" x="4867275" y="5251450"/>
          <p14:tracePt t="100481" x="4849813" y="5351463"/>
          <p14:tracePt t="100497" x="4840288" y="5424488"/>
          <p14:tracePt t="100515" x="4840288" y="5470525"/>
          <p14:tracePt t="100531" x="4840288" y="5487988"/>
          <p14:tracePt t="100547" x="4840288" y="5507038"/>
          <p14:tracePt t="100550" x="4840288" y="5514975"/>
          <p14:tracePt t="100613" x="4849813" y="5487988"/>
          <p14:tracePt t="100620" x="4876800" y="5387975"/>
          <p14:tracePt t="100631" x="4903788" y="5232400"/>
          <p14:tracePt t="100634" x="4940300" y="4976813"/>
          <p14:tracePt t="100648" x="4959350" y="4337050"/>
          <p14:tracePt t="100664" x="4959350" y="4008438"/>
          <p14:tracePt t="100680" x="4959350" y="3917950"/>
          <p14:tracePt t="100683" x="4959350" y="3881438"/>
          <p14:tracePt t="100697" x="4959350" y="3871913"/>
          <p14:tracePt t="100740" x="4959350" y="3881438"/>
          <p14:tracePt t="100754" x="4949825" y="3889375"/>
          <p14:tracePt t="100761" x="4940300" y="3908425"/>
          <p14:tracePt t="100769" x="4940300" y="3935413"/>
          <p14:tracePt t="100780" x="4913313" y="3963988"/>
          <p14:tracePt t="100783" x="4895850" y="3981450"/>
          <p14:tracePt t="100797" x="4857750" y="4137025"/>
          <p14:tracePt t="100814" x="4803775" y="4346575"/>
          <p14:tracePt t="100817" x="4784725" y="4456113"/>
          <p14:tracePt t="100831" x="4757738" y="4565650"/>
          <p14:tracePt t="100833" x="4757738" y="4694238"/>
          <p14:tracePt t="100847" x="4757738" y="4784725"/>
          <p14:tracePt t="100850" x="4757738" y="4830763"/>
          <p14:tracePt t="100863" x="4776788" y="4903788"/>
          <p14:tracePt t="100867" x="4776788" y="4913313"/>
          <p14:tracePt t="100881" x="4776788" y="4930775"/>
          <p14:tracePt t="100896" x="4784725" y="4940300"/>
          <p14:tracePt t="100914" x="4803775" y="4940300"/>
          <p14:tracePt t="100917" x="4821238" y="4903788"/>
          <p14:tracePt t="100931" x="4913313" y="4638675"/>
          <p14:tracePt t="100947" x="4959350" y="4329113"/>
          <p14:tracePt t="100963" x="4968875" y="4154488"/>
          <p14:tracePt t="100966" x="4968875" y="4117975"/>
          <p14:tracePt t="100981" x="4968875" y="4054475"/>
          <p14:tracePt t="100997" x="4968875" y="4037013"/>
          <p14:tracePt t="101014" x="4968875" y="4027488"/>
          <p14:tracePt t="101036" x="4968875" y="4017963"/>
          <p14:tracePt t="101064" x="4968875" y="4037013"/>
          <p14:tracePt t="101071" x="4968875" y="4044950"/>
          <p14:tracePt t="101081" x="4968875" y="4081463"/>
          <p14:tracePt t="101097" x="4986338" y="4273550"/>
          <p14:tracePt t="101100" x="4995863" y="4410075"/>
          <p14:tracePt t="101114" x="4995863" y="4648200"/>
          <p14:tracePt t="101130" x="4995863" y="4775200"/>
          <p14:tracePt t="101147" x="4986338" y="4811713"/>
          <p14:tracePt t="101149" x="4976813" y="4830763"/>
          <p14:tracePt t="101170" x="4976813" y="4840288"/>
          <p14:tracePt t="101180" x="4968875" y="4848225"/>
          <p14:tracePt t="101197" x="4959350" y="4857750"/>
          <p14:tracePt t="101214" x="4949825" y="4867275"/>
          <p14:tracePt t="101230" x="4940300" y="4867275"/>
          <p14:tracePt t="101233" x="4940300" y="4876800"/>
          <p14:tracePt t="101254" x="4932363" y="4876800"/>
          <p14:tracePt t="101283" x="4922838" y="4876800"/>
          <p14:tracePt t="101304" x="4922838" y="4867275"/>
          <p14:tracePt t="101353" x="4922838" y="4876800"/>
          <p14:tracePt t="101367" x="4922838" y="4884738"/>
          <p14:tracePt t="101382" x="4922838" y="4903788"/>
          <p14:tracePt t="103735" x="5005388" y="4959350"/>
          <p14:tracePt t="103744" x="5122863" y="5032375"/>
          <p14:tracePt t="103750" x="5232400" y="5132388"/>
          <p14:tracePt t="103764" x="5378450" y="5259388"/>
          <p14:tracePt t="103780" x="5461000" y="5324475"/>
          <p14:tracePt t="103796" x="5480050" y="5341938"/>
          <p14:tracePt t="103799" x="5497513" y="5360988"/>
          <p14:tracePt t="103814" x="5516563" y="5378450"/>
          <p14:tracePt t="103834" x="5524500" y="5387975"/>
          <p14:tracePt t="103891" x="5524500" y="5397500"/>
          <p14:tracePt t="103898" x="5507038" y="5397500"/>
          <p14:tracePt t="103913" x="5387975" y="5405438"/>
          <p14:tracePt t="103929" x="5005388" y="5378450"/>
          <p14:tracePt t="103947" x="4375150" y="5251450"/>
          <p14:tracePt t="103963" x="4073525" y="5205413"/>
          <p14:tracePt t="103979" x="3862388" y="5141913"/>
          <p14:tracePt t="103981" x="3716338" y="5105400"/>
          <p14:tracePt t="103997" x="3506788" y="5076825"/>
          <p14:tracePt t="104013" x="3287713" y="5076825"/>
          <p14:tracePt t="104029" x="3059113" y="5122863"/>
          <p14:tracePt t="104031" x="2986088" y="5122863"/>
          <p14:tracePt t="104046" x="2940050" y="5141913"/>
          <p14:tracePt t="104047" x="2867025" y="5168900"/>
          <p14:tracePt t="104062" x="2757488" y="5205413"/>
          <p14:tracePt t="104079" x="2684463" y="5232400"/>
          <p14:tracePt t="104082" x="2640013" y="5259388"/>
          <p14:tracePt t="104096" x="2593975" y="5287963"/>
          <p14:tracePt t="104113" x="2547938" y="5295900"/>
          <p14:tracePt t="104116" x="2538413" y="5314950"/>
          <p14:tracePt t="104130" x="2511425" y="5324475"/>
          <p14:tracePt t="104145" x="2484438" y="5360988"/>
          <p14:tracePt t="104163" x="2438400" y="5405438"/>
          <p14:tracePt t="104166" x="2411413" y="5434013"/>
          <p14:tracePt t="104180" x="2374900" y="5470525"/>
          <p14:tracePt t="104196" x="2319338" y="5524500"/>
          <p14:tracePt t="104213" x="2282825" y="5561013"/>
          <p14:tracePt t="104215" x="2265363" y="5588000"/>
          <p14:tracePt t="104230" x="2209800" y="5607050"/>
          <p14:tracePt t="104246" x="2163763" y="5643563"/>
          <p14:tracePt t="104262" x="2100263" y="5689600"/>
          <p14:tracePt t="104264" x="2073275" y="5697538"/>
          <p14:tracePt t="104279" x="2017713" y="5743575"/>
          <p14:tracePt t="104296" x="1981200" y="5753100"/>
          <p14:tracePt t="104313" x="1936750" y="5789613"/>
          <p14:tracePt t="104329" x="1908175" y="5799138"/>
          <p14:tracePt t="104346" x="1900238" y="5807075"/>
          <p14:tracePt t="104364" x="1871663" y="5807075"/>
          <p14:tracePt t="104379" x="1863725" y="5816600"/>
          <p14:tracePt t="104396" x="1844675" y="5826125"/>
          <p14:tracePt t="104414" x="1835150" y="5835650"/>
          <p14:tracePt t="104429" x="1827213" y="5843588"/>
          <p14:tracePt t="104446" x="1827213" y="5853113"/>
          <p14:tracePt t="104462" x="1827213" y="5862638"/>
          <p14:tracePt t="104479" x="1835150" y="5889625"/>
          <p14:tracePt t="104497" x="1863725" y="5918200"/>
          <p14:tracePt t="104513" x="1881188" y="5935663"/>
          <p14:tracePt t="104529" x="1908175" y="5945188"/>
          <p14:tracePt t="104531" x="1917700" y="5945188"/>
          <p14:tracePt t="104546" x="1936750" y="5954713"/>
          <p14:tracePt t="104562" x="1944688" y="5962650"/>
          <p14:tracePt t="104579" x="1954213" y="5972175"/>
          <p14:tracePt t="104597" x="1973263" y="5972175"/>
          <p14:tracePt t="104617" x="1981200" y="5972175"/>
          <p14:tracePt t="104630" x="1990725" y="5972175"/>
          <p14:tracePt t="104645" x="2000250" y="5954713"/>
          <p14:tracePt t="104662" x="2009775" y="5926138"/>
          <p14:tracePt t="104680" x="2009775" y="5853113"/>
          <p14:tracePt t="104695" x="2000250" y="5799138"/>
          <p14:tracePt t="104712" x="1981200" y="5762625"/>
          <p14:tracePt t="104715" x="1963738" y="5743575"/>
          <p14:tracePt t="104730" x="1936750" y="5707063"/>
          <p14:tracePt t="104746" x="1890713" y="5661025"/>
          <p14:tracePt t="104763" x="1854200" y="5634038"/>
          <p14:tracePt t="104765" x="1835150" y="5634038"/>
          <p14:tracePt t="104779" x="1798638" y="5607050"/>
          <p14:tracePt t="104795" x="1781175" y="5588000"/>
          <p14:tracePt t="104813" x="1771650" y="5588000"/>
          <p14:tracePt t="104815" x="1762125" y="5580063"/>
          <p14:tracePt t="104829" x="1754188" y="5570538"/>
          <p14:tracePt t="104846" x="1744663" y="5570538"/>
          <p14:tracePt t="104849" x="1735138" y="5561013"/>
          <p14:tracePt t="104863" x="1735138" y="5543550"/>
          <p14:tracePt t="104879" x="1717675" y="5543550"/>
          <p14:tracePt t="104895" x="1717675" y="5534025"/>
          <p14:tracePt t="104898" x="1708150" y="5534025"/>
          <p14:tracePt t="104914" x="1698625" y="5534025"/>
          <p14:tracePt t="104934" x="1681163" y="5534025"/>
          <p14:tracePt t="104954" x="1671638" y="5534025"/>
          <p14:tracePt t="104983" x="1662113" y="5534025"/>
          <p14:tracePt t="105025" x="1662113" y="5543550"/>
          <p14:tracePt t="105046" x="1662113" y="5551488"/>
          <p14:tracePt t="105067" x="1662113" y="5561013"/>
          <p14:tracePt t="105081" x="1681163" y="5561013"/>
          <p14:tracePt t="105088" x="1689100" y="5561013"/>
          <p14:tracePt t="105102" x="1698625" y="5570538"/>
          <p14:tracePt t="105112" x="1708150" y="5570538"/>
          <p14:tracePt t="105128" x="1717675" y="5580063"/>
          <p14:tracePt t="105145" x="1735138" y="5580063"/>
          <p14:tracePt t="105147" x="1754188" y="5580063"/>
          <p14:tracePt t="105162" x="1771650" y="5580063"/>
          <p14:tracePt t="105180" x="1798638" y="5580063"/>
          <p14:tracePt t="105195" x="1827213" y="5570538"/>
          <p14:tracePt t="105213" x="1854200" y="5570538"/>
          <p14:tracePt t="105216" x="1871663" y="5561013"/>
          <p14:tracePt t="105230" x="1900238" y="5551488"/>
          <p14:tracePt t="105245" x="1908175" y="5543550"/>
          <p14:tracePt t="105263" x="1927225" y="5543550"/>
          <p14:tracePt t="105265" x="1936750" y="5534025"/>
          <p14:tracePt t="105280" x="1963738" y="5534025"/>
          <p14:tracePt t="105295" x="1973263" y="5534025"/>
          <p14:tracePt t="105313" x="1981200" y="5534025"/>
          <p14:tracePt t="105315" x="1990725" y="5534025"/>
          <p14:tracePt t="105329" x="2000250" y="5534025"/>
          <p14:tracePt t="105345" x="2009775" y="5534025"/>
          <p14:tracePt t="105363" x="2027238" y="5534025"/>
          <p14:tracePt t="105379" x="2036763" y="5534025"/>
          <p14:tracePt t="105395" x="2036763" y="5524500"/>
          <p14:tracePt t="105413" x="2046288" y="5524500"/>
          <p14:tracePt t="105429" x="2054225" y="5524500"/>
          <p14:tracePt t="105483" x="2063750" y="5524500"/>
          <p14:tracePt t="105511" x="2073275" y="5524500"/>
          <p14:tracePt t="105618" x="2073275" y="5534025"/>
          <p14:tracePt t="105653" x="2073275" y="5543550"/>
          <p14:tracePt t="105673" x="2073275" y="5551488"/>
          <p14:tracePt t="105722" x="2073275" y="5561013"/>
          <p14:tracePt t="105744" x="2063750" y="5561013"/>
          <p14:tracePt t="105758" x="2063750" y="5570538"/>
          <p14:tracePt t="105800" x="2054225" y="5570538"/>
          <p14:tracePt t="105807" x="2054225" y="5580063"/>
          <p14:tracePt t="105814" x="2046288" y="5580063"/>
          <p14:tracePt t="105830" x="2036763" y="5580063"/>
          <p14:tracePt t="105845" x="2036763" y="5588000"/>
          <p14:tracePt t="105864" x="2027238" y="5597525"/>
          <p14:tracePt t="105885" x="2017713" y="5597525"/>
          <p14:tracePt t="105913" x="2009775" y="5597525"/>
          <p14:tracePt t="106033" x="2009775" y="5607050"/>
          <p14:tracePt t="106258" x="2000250" y="5607050"/>
          <p14:tracePt t="106314" x="1990725" y="5597525"/>
          <p14:tracePt t="106336" x="1990725" y="5588000"/>
          <p14:tracePt t="106343" x="1981200" y="5588000"/>
          <p14:tracePt t="106357" x="1973263" y="5588000"/>
          <p14:tracePt t="106371" x="1963738" y="5580063"/>
          <p14:tracePt t="106392" x="1944688" y="5570538"/>
          <p14:tracePt t="106413" x="1944688" y="5561013"/>
          <p14:tracePt t="106420" x="1936750" y="5561013"/>
          <p14:tracePt t="106434" x="1927225" y="5561013"/>
          <p14:tracePt t="106455" x="1908175" y="5551488"/>
          <p14:tracePt t="106484" x="1900238" y="5551488"/>
          <p14:tracePt t="106505" x="1890713" y="5551488"/>
          <p14:tracePt t="106526" x="1890713" y="5543550"/>
          <p14:tracePt t="106533" x="1881188" y="5543550"/>
          <p14:tracePt t="106604" x="1890713" y="5543550"/>
          <p14:tracePt t="106625" x="1900238" y="5543550"/>
          <p14:tracePt t="106632" x="1908175" y="5543550"/>
          <p14:tracePt t="106646" x="1917700" y="5543550"/>
          <p14:tracePt t="106662" x="1927225" y="5543550"/>
          <p14:tracePt t="106679" x="1936750" y="5543550"/>
          <p14:tracePt t="106696" x="1954213" y="5543550"/>
          <p14:tracePt t="106712" x="1963738" y="5543550"/>
          <p14:tracePt t="106737" x="1973263" y="5543550"/>
          <p14:tracePt t="106759" x="1981200" y="5543550"/>
          <p14:tracePt t="106815" x="1990725" y="5543550"/>
          <p14:tracePt t="106836" x="2000250" y="5543550"/>
          <p14:tracePt t="106850" x="2000250" y="5534025"/>
          <p14:tracePt t="106857" x="2009775" y="5534025"/>
          <p14:tracePt t="106864" x="2017713" y="5514975"/>
          <p14:tracePt t="106880" x="2027238" y="5487988"/>
          <p14:tracePt t="106895" x="2036763" y="5470525"/>
          <p14:tracePt t="106912" x="2054225" y="5397500"/>
          <p14:tracePt t="106915" x="2063750" y="5378450"/>
          <p14:tracePt t="106929" x="2109788" y="5268913"/>
          <p14:tracePt t="106945" x="2228850" y="4995863"/>
          <p14:tracePt t="106962" x="2328863" y="4621213"/>
          <p14:tracePt t="106964" x="2392363" y="4256088"/>
          <p14:tracePt t="106979" x="2428875" y="3825875"/>
          <p14:tracePt t="106995" x="2438400" y="3433763"/>
          <p14:tracePt t="106998" x="2438400" y="3251200"/>
          <p14:tracePt t="107013" x="2419350" y="3022600"/>
          <p14:tracePt t="107028" x="2401888" y="2959100"/>
          <p14:tracePt t="107045" x="2382838" y="2913063"/>
          <p14:tracePt t="107048" x="2374900" y="2894013"/>
          <p14:tracePt t="107062" x="2365375" y="2886075"/>
          <p14:tracePt t="107078" x="2346325" y="2867025"/>
          <p14:tracePt t="107095" x="2338388" y="2867025"/>
          <p14:tracePt t="107112" x="2328863" y="2867025"/>
          <p14:tracePt t="107128" x="2319338" y="2857500"/>
          <p14:tracePt t="107145" x="2319338" y="2849563"/>
          <p14:tracePt t="107174" x="2309813" y="2840038"/>
          <p14:tracePt t="107196" x="2301875" y="2830513"/>
          <p14:tracePt t="107202" x="2292350" y="2830513"/>
          <p14:tracePt t="107527" x="2282825" y="2767013"/>
          <p14:tracePt t="107534" x="2236788" y="2638425"/>
          <p14:tracePt t="107544" x="2228850" y="2547938"/>
          <p14:tracePt t="107563" x="2155825" y="2309813"/>
          <p14:tracePt t="107578" x="2136775" y="2246313"/>
          <p14:tracePt t="107595" x="2136775" y="2236788"/>
          <p14:tracePt t="107598" x="2119313" y="2228850"/>
          <p14:tracePt t="107613" x="2119313" y="2200275"/>
          <p14:tracePt t="107628" x="2109788" y="2182813"/>
          <p14:tracePt t="107647" x="2109788" y="2173288"/>
          <p14:tracePt t="107663" x="2109788" y="2163763"/>
          <p14:tracePt t="107682" x="2100263" y="2163763"/>
          <p14:tracePt t="107695" x="2100263" y="2155825"/>
          <p14:tracePt t="107712" x="2090738" y="2155825"/>
          <p14:tracePt t="107729" x="2082800" y="2155825"/>
          <p14:tracePt t="107781" x="2073275" y="2155825"/>
          <p14:tracePt t="107873" x="2073275" y="2163763"/>
          <p14:tracePt t="107880" x="2073275" y="2173288"/>
          <p14:tracePt t="107895" x="2073275" y="2192338"/>
          <p14:tracePt t="107911" x="2073275" y="2209800"/>
          <p14:tracePt t="107929" x="2073275" y="2236788"/>
          <p14:tracePt t="107945" x="2073275" y="2255838"/>
          <p14:tracePt t="107961" x="2090738" y="2282825"/>
          <p14:tracePt t="107964" x="2100263" y="2292350"/>
          <p14:tracePt t="107979" x="2119313" y="2292350"/>
          <p14:tracePt t="107994" x="2136775" y="2301875"/>
          <p14:tracePt t="108011" x="2163763" y="2301875"/>
          <p14:tracePt t="108014" x="2182813" y="2309813"/>
          <p14:tracePt t="108029" x="2209800" y="2309813"/>
          <p14:tracePt t="108045" x="2219325" y="2309813"/>
          <p14:tracePt t="108062" x="2236788" y="2309813"/>
          <p14:tracePt t="108078" x="2246313" y="2309813"/>
          <p14:tracePt t="108095" x="2265363" y="2309813"/>
          <p14:tracePt t="108126" x="2273300" y="2309813"/>
          <p14:tracePt t="108147" x="2282825" y="2301875"/>
          <p14:tracePt t="108175" x="2282825" y="2292350"/>
          <p14:tracePt t="108189" x="2292350" y="2292350"/>
          <p14:tracePt t="108196" x="2292350" y="2282825"/>
          <p14:tracePt t="108217" x="2292350" y="2273300"/>
          <p14:tracePt t="108260" x="2292350" y="2265363"/>
          <p14:tracePt t="108288" x="2292350" y="2255838"/>
          <p14:tracePt t="108316" x="2282825" y="2246313"/>
          <p14:tracePt t="108337" x="2273300" y="2236788"/>
          <p14:tracePt t="108359" x="2265363" y="2228850"/>
          <p14:tracePt t="108365" x="2255838" y="2228850"/>
          <p14:tracePt t="108380" x="2246313" y="2228850"/>
          <p14:tracePt t="108395" x="2236788" y="2228850"/>
          <p14:tracePt t="108411" x="2236788" y="2236788"/>
          <p14:tracePt t="108429" x="2209800" y="2282825"/>
          <p14:tracePt t="108444" x="2200275" y="2328863"/>
          <p14:tracePt t="108461" x="2192338" y="2374900"/>
          <p14:tracePt t="108464" x="2192338" y="2392363"/>
          <p14:tracePt t="108479" x="2192338" y="2419350"/>
          <p14:tracePt t="108494" x="2192338" y="2438400"/>
          <p14:tracePt t="108513" x="2192338" y="2455863"/>
          <p14:tracePt t="108529" x="2200275" y="2465388"/>
          <p14:tracePt t="108544" x="2209800" y="2474913"/>
          <p14:tracePt t="108561" x="2228850" y="2474913"/>
          <p14:tracePt t="108564" x="2228850" y="2484438"/>
          <p14:tracePt t="108578" x="2236788" y="2484438"/>
          <p14:tracePt t="108594" x="2273300" y="2474913"/>
          <p14:tracePt t="108597" x="2292350" y="2455863"/>
          <p14:tracePt t="108612" x="2319338" y="2428875"/>
          <p14:tracePt t="108628" x="2338388" y="2411413"/>
          <p14:tracePt t="108644" x="2365375" y="2382838"/>
          <p14:tracePt t="108647" x="2365375" y="2374900"/>
          <p14:tracePt t="108662" x="2365375" y="2346325"/>
          <p14:tracePt t="108678" x="2374900" y="2328863"/>
          <p14:tracePt t="108695" x="2374900" y="2309813"/>
          <p14:tracePt t="108697" x="2374900" y="2301875"/>
          <p14:tracePt t="108712" x="2374900" y="2282825"/>
          <p14:tracePt t="108727" x="2365375" y="2265363"/>
          <p14:tracePt t="108745" x="2346325" y="2228850"/>
          <p14:tracePt t="108761" x="2338388" y="2209800"/>
          <p14:tracePt t="108778" x="2328863" y="2209800"/>
          <p14:tracePt t="108781" x="2319338" y="2200275"/>
          <p14:tracePt t="108794" x="2309813" y="2200275"/>
          <p14:tracePt t="108811" x="2292350" y="2182813"/>
          <p14:tracePt t="108828" x="2265363" y="2182813"/>
          <p14:tracePt t="108831" x="2255838" y="2182813"/>
          <p14:tracePt t="108845" x="2236788" y="2173288"/>
          <p14:tracePt t="108861" x="2228850" y="2173288"/>
          <p14:tracePt t="108877" x="2209800" y="2173288"/>
          <p14:tracePt t="108881" x="2200275" y="2173288"/>
          <p14:tracePt t="108894" x="2182813" y="2182813"/>
          <p14:tracePt t="108915" x="2173288" y="2192338"/>
          <p14:tracePt t="108927" x="2163763" y="2192338"/>
          <p14:tracePt t="108930" x="2155825" y="2192338"/>
          <p14:tracePt t="108950" x="2136775" y="2200275"/>
          <p14:tracePt t="108965" x="2136775" y="2209800"/>
          <p14:tracePt t="108978" x="2127250" y="2228850"/>
          <p14:tracePt t="108994" x="2119313" y="2236788"/>
          <p14:tracePt t="109011" x="2119313" y="2255838"/>
          <p14:tracePt t="109014" x="2119313" y="2265363"/>
          <p14:tracePt t="109029" x="2119313" y="2282825"/>
          <p14:tracePt t="109045" x="2119313" y="2301875"/>
          <p14:tracePt t="109061" x="2127250" y="2319338"/>
          <p14:tracePt t="109064" x="2136775" y="2319338"/>
          <p14:tracePt t="109079" x="2146300" y="2338388"/>
          <p14:tracePt t="109094" x="2155825" y="2338388"/>
          <p14:tracePt t="109111" x="2163763" y="2355850"/>
          <p14:tracePt t="109127" x="2182813" y="2365375"/>
          <p14:tracePt t="109144" x="2192338" y="2382838"/>
          <p14:tracePt t="109162" x="2200275" y="2382838"/>
          <p14:tracePt t="109177" x="2200275" y="2392363"/>
          <p14:tracePt t="109194" x="2219325" y="2401888"/>
          <p14:tracePt t="109211" x="2228850" y="2401888"/>
          <p14:tracePt t="109212" x="2236788" y="2401888"/>
          <p14:tracePt t="109227" x="2246313" y="2401888"/>
          <p14:tracePt t="109246" x="2255838" y="2392363"/>
          <p14:tracePt t="109262" x="2265363" y="2382838"/>
          <p14:tracePt t="109278" x="2282825" y="2374900"/>
          <p14:tracePt t="109281" x="2292350" y="2374900"/>
          <p14:tracePt t="109295" x="2309813" y="2355850"/>
          <p14:tracePt t="109316" x="2319338" y="2346325"/>
          <p14:tracePt t="109327" x="2319338" y="2338388"/>
          <p14:tracePt t="109330" x="2328863" y="2319338"/>
          <p14:tracePt t="109346" x="2328863" y="2292350"/>
          <p14:tracePt t="109361" x="2338388" y="2265363"/>
          <p14:tracePt t="109377" x="2338388" y="2219325"/>
          <p14:tracePt t="109394" x="2338388" y="2209800"/>
          <p14:tracePt t="109396" x="2338388" y="2200275"/>
          <p14:tracePt t="109410" x="2338388" y="2192338"/>
          <p14:tracePt t="109427" x="2338388" y="2163763"/>
          <p14:tracePt t="109429" x="2328863" y="2163763"/>
          <p14:tracePt t="109445" x="2319338" y="2155825"/>
          <p14:tracePt t="109460" x="2309813" y="2136775"/>
          <p14:tracePt t="109478" x="2292350" y="2127250"/>
          <p14:tracePt t="109494" x="2292350" y="2119313"/>
          <p14:tracePt t="109511" x="2273300" y="2100263"/>
          <p14:tracePt t="109529" x="2265363" y="2100263"/>
          <p14:tracePt t="109545" x="2255838" y="2100263"/>
          <p14:tracePt t="109561" x="2236788" y="2090738"/>
          <p14:tracePt t="109564" x="2228850" y="2090738"/>
          <p14:tracePt t="109579" x="2219325" y="2090738"/>
          <p14:tracePt t="109595" x="2209800" y="2090738"/>
          <p14:tracePt t="109611" x="2192338" y="2090738"/>
          <p14:tracePt t="109628" x="2173288" y="2100263"/>
          <p14:tracePt t="109644" x="2163763" y="2100263"/>
          <p14:tracePt t="109647" x="2155825" y="2119313"/>
          <p14:tracePt t="109669" x="2136775" y="2127250"/>
          <p14:tracePt t="109677" x="2136775" y="2136775"/>
          <p14:tracePt t="109695" x="2136775" y="2155825"/>
          <p14:tracePt t="109698" x="2127250" y="2163763"/>
          <p14:tracePt t="109712" x="2127250" y="2182813"/>
          <p14:tracePt t="109727" x="2127250" y="2219325"/>
          <p14:tracePt t="109744" x="2136775" y="2282825"/>
          <p14:tracePt t="109747" x="2136775" y="2301875"/>
          <p14:tracePt t="109761" x="2155825" y="2346325"/>
          <p14:tracePt t="109776" x="2173288" y="2382838"/>
          <p14:tracePt t="109794" x="2182813" y="2401888"/>
          <p14:tracePt t="109796" x="2182813" y="2411413"/>
          <p14:tracePt t="109810" x="2192338" y="2428875"/>
          <p14:tracePt t="109827" x="2209800" y="2447925"/>
          <p14:tracePt t="109844" x="2236788" y="2455863"/>
          <p14:tracePt t="109860" x="2246313" y="2474913"/>
          <p14:tracePt t="109878" x="2255838" y="2474913"/>
          <p14:tracePt t="109881" x="2255838" y="2484438"/>
          <p14:tracePt t="109901" x="2265363" y="2492375"/>
          <p14:tracePt t="109910" x="2273300" y="2492375"/>
          <p14:tracePt t="109928" x="2282825" y="2492375"/>
          <p14:tracePt t="109930" x="2292350" y="2492375"/>
          <p14:tracePt t="109945" x="2301875" y="2492375"/>
          <p14:tracePt t="109964" x="2309813" y="2492375"/>
          <p14:tracePt t="109985" x="2319338" y="2492375"/>
          <p14:tracePt t="109995" x="2328863" y="2492375"/>
          <p14:tracePt t="110010" x="2338388" y="2492375"/>
          <p14:tracePt t="110029" x="2355850" y="2492375"/>
          <p14:tracePt t="110045" x="2365375" y="2492375"/>
          <p14:tracePt t="110060" x="2382838" y="2492375"/>
          <p14:tracePt t="110063" x="2382838" y="2501900"/>
          <p14:tracePt t="110078" x="2401888" y="2501900"/>
          <p14:tracePt t="110095" x="2447925" y="2547938"/>
          <p14:tracePt t="110113" x="2538413" y="2611438"/>
          <p14:tracePt t="110115" x="2676525" y="2703513"/>
          <p14:tracePt t="110127" x="2813050" y="2820988"/>
          <p14:tracePt t="110129" x="3059113" y="3049588"/>
          <p14:tracePt t="110144" x="3662363" y="3689350"/>
          <p14:tracePt t="110161" x="4110038" y="4310063"/>
          <p14:tracePt t="110177" x="4356100" y="4648200"/>
          <p14:tracePt t="110194" x="4511675" y="4867275"/>
          <p14:tracePt t="110211" x="4740275" y="5168900"/>
          <p14:tracePt t="110227" x="4922838" y="5424488"/>
          <p14:tracePt t="110243" x="5159375" y="5716588"/>
          <p14:tracePt t="110246" x="5268913" y="5853113"/>
          <p14:tracePt t="110261" x="5507038" y="6072188"/>
          <p14:tracePt t="110277" x="5716588" y="6254750"/>
          <p14:tracePt t="110294" x="5854700" y="6400800"/>
          <p14:tracePt t="110297" x="5891213" y="6446838"/>
          <p14:tracePt t="110311" x="5954713" y="6502400"/>
          <p14:tracePt t="110327" x="5964238" y="6510338"/>
          <p14:tracePt t="110346" x="5972175" y="6510338"/>
          <p14:tracePt t="110366" x="5964238" y="6510338"/>
          <p14:tracePt t="110648" x="5981700" y="6483350"/>
          <p14:tracePt t="110656" x="6064250" y="6446838"/>
          <p14:tracePt t="110663" x="6127750" y="6383338"/>
          <p14:tracePt t="110678" x="6227763" y="6283325"/>
          <p14:tracePt t="110694" x="6329363" y="6191250"/>
          <p14:tracePt t="110697" x="6346825" y="6164263"/>
          <p14:tracePt t="110712" x="6402388" y="6100763"/>
          <p14:tracePt t="110727" x="6456363" y="6018213"/>
          <p14:tracePt t="110745" x="6492875" y="5981700"/>
          <p14:tracePt t="110747" x="6511925" y="5962650"/>
          <p14:tracePt t="110762" x="6529388" y="5926138"/>
          <p14:tracePt t="110777" x="6557963" y="5899150"/>
          <p14:tracePt t="110794" x="6565900" y="5881688"/>
          <p14:tracePt t="110796" x="6575425" y="5862638"/>
          <p14:tracePt t="110811" x="6584950" y="5853113"/>
          <p14:tracePt t="110827" x="6594475" y="5843588"/>
          <p14:tracePt t="110845" x="6602413" y="5826125"/>
          <p14:tracePt t="110860" x="6611938" y="5807075"/>
          <p14:tracePt t="110878" x="6621463" y="5799138"/>
          <p14:tracePt t="110880" x="6630988" y="5789613"/>
          <p14:tracePt t="110895" x="6638925" y="5780088"/>
          <p14:tracePt t="110910" x="6648450" y="5770563"/>
          <p14:tracePt t="110927" x="6667500" y="5753100"/>
          <p14:tracePt t="110945" x="6675438" y="5734050"/>
          <p14:tracePt t="110979" x="6684963" y="5726113"/>
          <p14:tracePt t="111000" x="6694488" y="5716588"/>
          <p14:tracePt t="111021" x="6704013" y="5716588"/>
          <p14:tracePt t="111028" x="6704013" y="5707063"/>
          <p14:tracePt t="111086" x="6704013" y="5697538"/>
          <p14:tracePt t="111105" x="6704013" y="5689600"/>
          <p14:tracePt t="111212" x="6694488" y="5689600"/>
          <p14:tracePt t="111233" x="6684963" y="5689600"/>
          <p14:tracePt t="111247" x="6684963" y="5680075"/>
          <p14:tracePt t="111253" x="6675438" y="5680075"/>
          <p14:tracePt t="111274" x="6657975" y="5680075"/>
          <p14:tracePt t="111296" x="6648450" y="5680075"/>
          <p14:tracePt t="111302" x="6638925" y="5680075"/>
          <p14:tracePt t="111317" x="6630988" y="5680075"/>
          <p14:tracePt t="111327" x="6621463" y="5680075"/>
          <p14:tracePt t="111352" x="6611938" y="5680075"/>
          <p14:tracePt t="111360" x="6602413" y="5680075"/>
          <p14:tracePt t="111377" x="6594475" y="5680075"/>
          <p14:tracePt t="111379" x="6584950" y="5680075"/>
          <p14:tracePt t="111395" x="6565900" y="5680075"/>
          <p14:tracePt t="111411" x="6511925" y="5680075"/>
          <p14:tracePt t="111427" x="6465888" y="5680075"/>
          <p14:tracePt t="111429" x="6429375" y="5680075"/>
          <p14:tracePt t="111445" x="6346825" y="5680075"/>
          <p14:tracePt t="111461" x="6273800" y="5680075"/>
          <p14:tracePt t="111477" x="6200775" y="5680075"/>
          <p14:tracePt t="111480" x="6173788" y="5680075"/>
          <p14:tracePt t="111494" x="6091238" y="5680075"/>
          <p14:tracePt t="111510" x="6018213" y="5680075"/>
          <p14:tracePt t="111527" x="5935663" y="5680075"/>
          <p14:tracePt t="111529" x="5872163" y="5689600"/>
          <p14:tracePt t="111543" x="5781675" y="5697538"/>
          <p14:tracePt t="111560" x="5726113" y="5707063"/>
          <p14:tracePt t="111578" x="5634038" y="5716588"/>
          <p14:tracePt t="111594" x="5561013" y="5716588"/>
          <p14:tracePt t="111611" x="5534025" y="5726113"/>
          <p14:tracePt t="111614" x="5497513" y="5743575"/>
          <p14:tracePt t="111627" x="5480050" y="5743575"/>
          <p14:tracePt t="111644" x="5451475" y="5753100"/>
          <p14:tracePt t="111660" x="5414963" y="5753100"/>
          <p14:tracePt t="111663" x="5397500" y="5753100"/>
          <p14:tracePt t="111678" x="5360988" y="5753100"/>
          <p14:tracePt t="111694" x="5305425" y="5753100"/>
          <p14:tracePt t="111697" x="5278438" y="5762625"/>
          <p14:tracePt t="111710" x="5241925" y="5762625"/>
          <p14:tracePt t="111712" x="5214938" y="5762625"/>
          <p14:tracePt t="111727" x="5114925" y="5780088"/>
          <p14:tracePt t="111744" x="5022850" y="5789613"/>
          <p14:tracePt t="111747" x="4959350" y="5789613"/>
          <p14:tracePt t="111761" x="4876800" y="5789613"/>
          <p14:tracePt t="111776" x="4813300" y="5789613"/>
          <p14:tracePt t="111793" x="4694238" y="5799138"/>
          <p14:tracePt t="111796" x="4667250" y="5799138"/>
          <p14:tracePt t="111810" x="4602163" y="5799138"/>
          <p14:tracePt t="111827" x="4557713" y="5799138"/>
          <p14:tracePt t="111843" x="4511675" y="5799138"/>
          <p14:tracePt t="111846" x="4502150" y="5799138"/>
          <p14:tracePt t="111860" x="4484688" y="5799138"/>
          <p14:tracePt t="111876" x="4465638" y="5799138"/>
          <p14:tracePt t="111895" x="4448175" y="5799138"/>
          <p14:tracePt t="111910" x="4438650" y="5799138"/>
          <p14:tracePt t="111926" x="4429125" y="5799138"/>
          <p14:tracePt t="111945" x="4429125" y="5789613"/>
          <p14:tracePt t="111960" x="4448175" y="5780088"/>
          <p14:tracePt t="111977" x="4594225" y="5753100"/>
          <p14:tracePt t="111980" x="4757738" y="5734050"/>
          <p14:tracePt t="111994" x="5378450" y="5762625"/>
          <p14:tracePt t="112011" x="5597525" y="5789613"/>
          <p14:tracePt t="112014" x="5708650" y="5789613"/>
          <p14:tracePt t="112027" x="5753100" y="5789613"/>
          <p14:tracePt t="112029" x="5808663" y="5789613"/>
          <p14:tracePt t="112044" x="5854700" y="5780088"/>
          <p14:tracePt t="112060" x="5918200" y="5770563"/>
          <p14:tracePt t="112078" x="5972175" y="5753100"/>
          <p14:tracePt t="112094" x="5991225" y="5753100"/>
          <p14:tracePt t="112110" x="6008688" y="5743575"/>
          <p14:tracePt t="112127" x="6037263" y="5734050"/>
          <p14:tracePt t="112143" x="6054725" y="5734050"/>
          <p14:tracePt t="112162" x="6081713" y="5726113"/>
          <p14:tracePt t="112177" x="6100763" y="5726113"/>
          <p14:tracePt t="112194" x="6127750" y="5716588"/>
          <p14:tracePt t="112211" x="6173788" y="5707063"/>
          <p14:tracePt t="112226" x="6191250" y="5707063"/>
          <p14:tracePt t="112247" x="6200775" y="5707063"/>
          <p14:tracePt t="112261" x="6219825" y="5707063"/>
          <p14:tracePt t="112277" x="6227763" y="5707063"/>
          <p14:tracePt t="112294" x="6246813" y="5707063"/>
          <p14:tracePt t="112312" x="6256338" y="5707063"/>
          <p14:tracePt t="112338" x="6264275" y="5707063"/>
          <p14:tracePt t="112373" x="6273800" y="5707063"/>
          <p14:tracePt t="112395" x="6283325" y="5707063"/>
          <p14:tracePt t="112430" x="6292850" y="5707063"/>
          <p14:tracePt t="112445" x="6292850" y="5697538"/>
          <p14:tracePt t="112465" x="6283325" y="5697538"/>
          <p14:tracePt t="112472" x="6273800" y="5697538"/>
          <p14:tracePt t="112479" x="6210300" y="5689600"/>
          <p14:tracePt t="112495" x="5991225" y="5653088"/>
          <p14:tracePt t="112510" x="5105400" y="5470525"/>
          <p14:tracePt t="112527" x="4538663" y="5397500"/>
          <p14:tracePt t="112529" x="4375150" y="5360988"/>
          <p14:tracePt t="112544" x="4064000" y="5332413"/>
          <p14:tracePt t="112560" x="3862388" y="5332413"/>
          <p14:tracePt t="112577" x="3725863" y="5341938"/>
          <p14:tracePt t="112579" x="3689350" y="5341938"/>
          <p14:tracePt t="112594" x="3625850" y="5341938"/>
          <p14:tracePt t="112609" x="3606800" y="5341938"/>
          <p14:tracePt t="112649" x="3606800" y="5351463"/>
          <p14:tracePt t="112670" x="3616325" y="5360988"/>
          <p14:tracePt t="112678" x="3625850" y="5360988"/>
          <p14:tracePt t="112685" x="3643313" y="5360988"/>
          <p14:tracePt t="112693" x="3689350" y="5360988"/>
          <p14:tracePt t="112709" x="3744913" y="5368925"/>
          <p14:tracePt t="112712" x="3798888" y="5368925"/>
          <p14:tracePt t="112727" x="3844925" y="5368925"/>
          <p14:tracePt t="112729" x="3898900" y="5368925"/>
          <p14:tracePt t="112743" x="4090988" y="5332413"/>
          <p14:tracePt t="112760" x="4383088" y="5251450"/>
          <p14:tracePt t="112762" x="4557713" y="5178425"/>
          <p14:tracePt t="112777" x="5068888" y="5032375"/>
          <p14:tracePt t="112793" x="5387975" y="4959350"/>
          <p14:tracePt t="112796" x="5516563" y="4930775"/>
          <p14:tracePt t="112811" x="5708650" y="4876800"/>
          <p14:tracePt t="112827" x="5818188" y="4840288"/>
          <p14:tracePt t="112844" x="5872163" y="4830763"/>
          <p14:tracePt t="112847" x="5891213" y="4821238"/>
          <p14:tracePt t="112860" x="5899150" y="4811713"/>
          <p14:tracePt t="112876" x="5918200" y="4811713"/>
          <p14:tracePt t="112894" x="5954713" y="4803775"/>
          <p14:tracePt t="112910" x="5981700" y="4794250"/>
          <p14:tracePt t="112912" x="6018213" y="4794250"/>
          <p14:tracePt t="112926" x="6118225" y="4794250"/>
          <p14:tracePt t="112944" x="6264275" y="4794250"/>
          <p14:tracePt t="112959" x="6310313" y="4803775"/>
          <p14:tracePt t="112976" x="6337300" y="4811713"/>
          <p14:tracePt t="112979" x="6356350" y="4811713"/>
          <p14:tracePt t="112994" x="6392863" y="4811713"/>
          <p14:tracePt t="113010" x="6402388" y="4821238"/>
          <p14:tracePt t="113026" x="6419850" y="4821238"/>
          <p14:tracePt t="113029" x="6429375" y="4821238"/>
          <p14:tracePt t="113044" x="6438900" y="4821238"/>
          <p14:tracePt t="113060" x="6446838" y="4830763"/>
          <p14:tracePt t="113077" x="6456363" y="4830763"/>
          <p14:tracePt t="113079" x="6456363" y="4840288"/>
          <p14:tracePt t="113095" x="6465888" y="4840288"/>
          <p14:tracePt t="113110" x="6465888" y="4848225"/>
          <p14:tracePt t="113126" x="6456363" y="4867275"/>
          <p14:tracePt t="113128" x="6456363" y="4876800"/>
          <p14:tracePt t="113143" x="6419850" y="4913313"/>
          <p14:tracePt t="113159" x="6356350" y="4986338"/>
          <p14:tracePt t="113162" x="6310313" y="5013325"/>
          <p14:tracePt t="113177" x="6219825" y="5086350"/>
          <p14:tracePt t="113193" x="6127750" y="5132388"/>
          <p14:tracePt t="113209" x="6027738" y="5178425"/>
          <p14:tracePt t="113212" x="6000750" y="5195888"/>
          <p14:tracePt t="113227" x="5981700" y="5205413"/>
          <p14:tracePt t="113229" x="5964238" y="5222875"/>
          <p14:tracePt t="113243" x="5927725" y="5232400"/>
          <p14:tracePt t="113260" x="5899150" y="5251450"/>
          <p14:tracePt t="113262" x="5881688" y="5268913"/>
          <p14:tracePt t="113277" x="5854700" y="5287963"/>
          <p14:tracePt t="113294" x="5835650" y="5305425"/>
          <p14:tracePt t="113297" x="5826125" y="5314950"/>
          <p14:tracePt t="113309" x="5818188" y="5324475"/>
          <p14:tracePt t="113311" x="5818188" y="5332413"/>
          <p14:tracePt t="113327" x="5808663" y="5332413"/>
          <p14:tracePt t="113343" x="5799138" y="5351463"/>
          <p14:tracePt t="113346" x="5799138" y="5360988"/>
          <p14:tracePt t="113360" x="5799138" y="5368925"/>
          <p14:tracePt t="113377" x="5891213" y="5387975"/>
          <p14:tracePt t="113393" x="6310313" y="5387975"/>
          <p14:tracePt t="113396" x="6684963" y="5387975"/>
          <p14:tracePt t="113410" x="6886575" y="5378450"/>
          <p14:tracePt t="113412" x="7050088" y="5368925"/>
          <p14:tracePt t="113426" x="7215188" y="5368925"/>
          <p14:tracePt t="113443" x="7324725" y="5378450"/>
          <p14:tracePt t="113445" x="7351713" y="5387975"/>
          <p14:tracePt t="113459" x="7397750" y="5405438"/>
          <p14:tracePt t="113476" x="7407275" y="5405438"/>
          <p14:tracePt t="113501" x="7407275" y="5414963"/>
          <p14:tracePt t="113510" x="7415213" y="5414963"/>
          <p14:tracePt t="113526" x="7415213" y="5424488"/>
          <p14:tracePt t="113544" x="7407275" y="5434013"/>
          <p14:tracePt t="113559" x="7397750" y="5441950"/>
          <p14:tracePt t="113576" x="7378700" y="5461000"/>
          <p14:tracePt t="113579" x="7370763" y="5470525"/>
          <p14:tracePt t="113593" x="7342188" y="5478463"/>
          <p14:tracePt t="115037" x="7315200" y="5478463"/>
          <p14:tracePt t="115045" x="7305675" y="5478463"/>
          <p14:tracePt t="115065" x="7296150" y="5478463"/>
          <p14:tracePt t="115129" x="7288213" y="5478463"/>
          <p14:tracePt t="115136" x="7278688" y="5478463"/>
          <p14:tracePt t="115145" x="7269163" y="5487988"/>
          <p14:tracePt t="115159" x="7215188" y="5497513"/>
          <p14:tracePt t="115175" x="6986588" y="5551488"/>
          <p14:tracePt t="115178" x="6858000" y="5570538"/>
          <p14:tracePt t="115193" x="6594475" y="5624513"/>
          <p14:tracePt t="115209" x="6475413" y="5643563"/>
          <p14:tracePt t="115225" x="6438900" y="5653088"/>
          <p14:tracePt t="115228" x="6429375" y="5653088"/>
          <p14:tracePt t="115242" x="6410325" y="5653088"/>
          <p14:tracePt t="115259" x="6392863" y="5661025"/>
          <p14:tracePt t="115284" x="6392863" y="5653088"/>
          <p14:tracePt t="115293" x="6410325" y="5634038"/>
          <p14:tracePt t="115309" x="6475413" y="5597525"/>
          <p14:tracePt t="115312" x="6492875" y="5580063"/>
          <p14:tracePt t="115326" x="6538913" y="5551488"/>
          <p14:tracePt t="115342" x="6575425" y="5551488"/>
          <p14:tracePt t="115359" x="6621463" y="5551488"/>
          <p14:tracePt t="115361" x="6638925" y="5570538"/>
          <p14:tracePt t="115376" x="6667500" y="5597525"/>
          <p14:tracePt t="115393" x="6684963" y="5634038"/>
          <p14:tracePt t="115411" x="6694488" y="5726113"/>
          <p14:tracePt t="115424" x="6704013" y="5770563"/>
          <p14:tracePt t="115442" x="6704013" y="5881688"/>
          <p14:tracePt t="115459" x="6675438" y="6035675"/>
          <p14:tracePt t="115462" x="6621463" y="6137275"/>
          <p14:tracePt t="115476" x="6511925" y="6273800"/>
          <p14:tracePt t="115492" x="6383338" y="6346825"/>
          <p14:tracePt t="115495" x="6292850" y="6392863"/>
          <p14:tracePt t="115510" x="6091238" y="6456363"/>
          <p14:tracePt t="115525" x="5891213" y="6483350"/>
          <p14:tracePt t="115543" x="5699125" y="6465888"/>
          <p14:tracePt t="115545" x="5570538" y="6437313"/>
          <p14:tracePt t="115559" x="5341938" y="6364288"/>
          <p14:tracePt t="115576" x="5195888" y="6300788"/>
          <p14:tracePt t="115593" x="5022850" y="6264275"/>
          <p14:tracePt t="115609" x="4867275" y="6237288"/>
          <p14:tracePt t="115625" x="4757738" y="6237288"/>
          <p14:tracePt t="115643" x="4338638" y="6210300"/>
          <p14:tracePt t="115659" x="3908425" y="6237288"/>
          <p14:tracePt t="115675" x="3606800" y="6264275"/>
          <p14:tracePt t="115678" x="3443288" y="6310313"/>
          <p14:tracePt t="115693" x="3132138" y="6373813"/>
          <p14:tracePt t="115708" x="2949575" y="6429375"/>
          <p14:tracePt t="115725" x="2840038" y="6429375"/>
          <p14:tracePt t="115728" x="2803525" y="6410325"/>
          <p14:tracePt t="115744" x="2757488" y="6392863"/>
          <p14:tracePt t="115759" x="2740025" y="6383338"/>
          <p14:tracePt t="115775" x="2730500" y="6383338"/>
          <p14:tracePt t="115847" x="2720975" y="6383338"/>
          <p14:tracePt t="115855" x="2713038" y="6383338"/>
          <p14:tracePt t="115862" x="2703513" y="6383338"/>
          <p14:tracePt t="115876" x="2667000" y="6383338"/>
          <p14:tracePt t="115892" x="2620963" y="6373813"/>
          <p14:tracePt t="115908" x="2557463" y="6364288"/>
          <p14:tracePt t="115911" x="2530475" y="6356350"/>
          <p14:tracePt t="115925" x="2511425" y="6346825"/>
          <p14:tracePt t="115927" x="2493963" y="6337300"/>
          <p14:tracePt t="115942" x="2457450" y="6337300"/>
          <p14:tracePt t="115959" x="2447925" y="6327775"/>
          <p14:tracePt t="115961" x="2428875" y="6327775"/>
          <p14:tracePt t="115975" x="2428875" y="6319838"/>
          <p14:tracePt t="115992" x="2419350" y="6310313"/>
          <p14:tracePt t="116024" x="2419350" y="6300788"/>
          <p14:tracePt t="116037" x="2419350" y="6291263"/>
          <p14:tracePt t="116046" x="2428875" y="6273800"/>
          <p14:tracePt t="116059" x="2493963" y="6227763"/>
          <p14:tracePt t="116076" x="2611438" y="6181725"/>
          <p14:tracePt t="116092" x="2684463" y="6145213"/>
          <p14:tracePt t="116094" x="2730500" y="6127750"/>
          <p14:tracePt t="116107" x="2749550" y="6127750"/>
          <p14:tracePt t="116109" x="2776538" y="6127750"/>
          <p14:tracePt t="116125" x="2822575" y="6108700"/>
          <p14:tracePt t="116142" x="2840038" y="6100763"/>
          <p14:tracePt t="116145" x="2849563" y="6100763"/>
          <p14:tracePt t="116159" x="2859088" y="6100763"/>
          <p14:tracePt t="116161" x="2867025" y="6100763"/>
          <p14:tracePt t="116175" x="2876550" y="6091238"/>
          <p14:tracePt t="116192" x="2886075" y="6091238"/>
          <p14:tracePt t="116208" x="2895600" y="6091238"/>
          <p14:tracePt t="116225" x="2903538" y="6081713"/>
          <p14:tracePt t="116244" x="2913063" y="6081713"/>
          <p14:tracePt t="116264" x="2922588" y="6081713"/>
          <p14:tracePt t="116334" x="2922588" y="6072188"/>
          <p14:tracePt t="116348" x="2903538" y="6064250"/>
          <p14:tracePt t="116362" x="2895600" y="6064250"/>
          <p14:tracePt t="116369" x="2876550" y="6054725"/>
          <p14:tracePt t="116376" x="2867025" y="6054725"/>
          <p14:tracePt t="116392" x="2840038" y="6045200"/>
          <p14:tracePt t="116408" x="2813050" y="6035675"/>
          <p14:tracePt t="116411" x="2786063" y="6027738"/>
          <p14:tracePt t="116426" x="2757488" y="6027738"/>
          <p14:tracePt t="116442" x="2740025" y="6008688"/>
          <p14:tracePt t="116459" x="2713038" y="5999163"/>
          <p14:tracePt t="116462" x="2703513" y="5999163"/>
          <p14:tracePt t="116477" x="2693988" y="5991225"/>
          <p14:tracePt t="116493" x="2684463" y="5991225"/>
          <p14:tracePt t="116496" x="2676525" y="5981700"/>
          <p14:tracePt t="116517" x="2657475" y="5981700"/>
          <p14:tracePt t="116531" x="2647950" y="5972175"/>
          <p14:tracePt t="116559" x="2647950" y="5962650"/>
          <p14:tracePt t="116580" x="2657475" y="5962650"/>
          <p14:tracePt t="116587" x="2667000" y="5962650"/>
          <p14:tracePt t="116595" x="2684463" y="5962650"/>
          <p14:tracePt t="116610" x="2703513" y="5962650"/>
          <p14:tracePt t="116626" x="2749550" y="5962650"/>
          <p14:tracePt t="116643" x="2803525" y="5945188"/>
          <p14:tracePt t="116645" x="2840038" y="5945188"/>
          <p14:tracePt t="116658" x="2867025" y="5945188"/>
          <p14:tracePt t="116661" x="2886075" y="5935663"/>
          <p14:tracePt t="116675" x="2932113" y="5935663"/>
          <p14:tracePt t="116692" x="2959100" y="5935663"/>
          <p14:tracePt t="116694" x="2968625" y="5935663"/>
          <p14:tracePt t="116709" x="2986088" y="5935663"/>
          <p14:tracePt t="116725" x="2995613" y="5935663"/>
          <p14:tracePt t="116743" x="3005138" y="5926138"/>
          <p14:tracePt t="116759" x="3013075" y="5926138"/>
          <p14:tracePt t="116775" x="3022600" y="5918200"/>
          <p14:tracePt t="116799" x="3022600" y="5908675"/>
          <p14:tracePt t="116809" x="3013075" y="5908675"/>
          <p14:tracePt t="116825" x="2932113" y="5889625"/>
          <p14:tracePt t="116828" x="2840038" y="5889625"/>
          <p14:tracePt t="116842" x="2730500" y="5889625"/>
          <p14:tracePt t="116844" x="2640013" y="5889625"/>
          <p14:tracePt t="116858" x="2419350" y="5872163"/>
          <p14:tracePt t="116876" x="2292350" y="5872163"/>
          <p14:tracePt t="116892" x="2273300" y="5872163"/>
          <p14:tracePt t="116908" x="2246313" y="5872163"/>
          <p14:tracePt t="116926" x="2236788" y="5872163"/>
          <p14:tracePt t="116941" x="2228850" y="5872163"/>
          <p14:tracePt t="116959" x="2219325" y="5872163"/>
          <p14:tracePt t="116975" x="2209800" y="5872163"/>
          <p14:tracePt t="117066" x="2219325" y="5872163"/>
          <p14:tracePt t="117088" x="2236788" y="5872163"/>
          <p14:tracePt t="117109" x="2246313" y="5872163"/>
          <p14:tracePt t="117123" x="2255838" y="5872163"/>
          <p14:tracePt t="117130" x="2265363" y="5872163"/>
          <p14:tracePt t="117151" x="2273300" y="5872163"/>
          <p14:tracePt t="117160" x="2282825" y="5872163"/>
          <p14:tracePt t="117175" x="2292350" y="5881688"/>
          <p14:tracePt t="117193" x="2301875" y="5881688"/>
          <p14:tracePt t="117214" x="2309813" y="5881688"/>
          <p14:tracePt t="117225" x="2319338" y="5881688"/>
          <p14:tracePt t="117242" x="2328863" y="5881688"/>
          <p14:tracePt t="117258" x="2346325" y="5881688"/>
          <p14:tracePt t="117275" x="2355850" y="5881688"/>
          <p14:tracePt t="117292" x="2365375" y="5881688"/>
          <p14:tracePt t="117309" x="2374900" y="5881688"/>
          <p14:tracePt t="117325" x="2382838" y="5881688"/>
          <p14:tracePt t="117328" x="2392363" y="5881688"/>
          <p14:tracePt t="117362" x="2411413" y="5881688"/>
          <p14:tracePt t="117383" x="2419350" y="5881688"/>
          <p14:tracePt t="117392" x="2428875" y="5881688"/>
          <p14:tracePt t="117404" x="2438400" y="5881688"/>
          <p14:tracePt t="117411" x="2457450" y="5881688"/>
          <p14:tracePt t="117426" x="2474913" y="5881688"/>
          <p14:tracePt t="117441" x="2511425" y="5881688"/>
          <p14:tracePt t="117458" x="2557463" y="5881688"/>
          <p14:tracePt t="117461" x="2574925" y="5881688"/>
          <p14:tracePt t="117476" x="2611438" y="5881688"/>
          <p14:tracePt t="117491" x="2640013" y="5881688"/>
          <p14:tracePt t="117509" x="2676525" y="5881688"/>
          <p14:tracePt t="117511" x="2703513" y="5881688"/>
          <p14:tracePt t="117525" x="2757488" y="5881688"/>
          <p14:tracePt t="117542" x="2940050" y="5881688"/>
          <p14:tracePt t="117559" x="3416300" y="5872163"/>
          <p14:tracePt t="117574" x="3543300" y="5872163"/>
          <p14:tracePt t="117576" x="3698875" y="5918200"/>
          <p14:tracePt t="117592" x="3835400" y="5935663"/>
          <p14:tracePt t="117595" x="3908425" y="5962650"/>
          <p14:tracePt t="117609" x="4008438" y="5991225"/>
          <p14:tracePt t="117625" x="4146550" y="5981700"/>
          <p14:tracePt t="117642" x="4375150" y="5981700"/>
          <p14:tracePt t="117645" x="4484688" y="5981700"/>
          <p14:tracePt t="117659" x="4840288" y="5972175"/>
          <p14:tracePt t="117676" x="5187950" y="5999163"/>
          <p14:tracePt t="117691" x="5387975" y="6018213"/>
          <p14:tracePt t="117694" x="5480050" y="6018213"/>
          <p14:tracePt t="117709" x="5597525" y="6027738"/>
          <p14:tracePt t="117725" x="5680075" y="6035675"/>
          <p14:tracePt t="117742" x="5753100" y="6035675"/>
          <p14:tracePt t="117744" x="5799138" y="6035675"/>
          <p14:tracePt t="117759" x="5845175" y="6035675"/>
          <p14:tracePt t="117775" x="5891213" y="6027738"/>
          <p14:tracePt t="117792" x="5908675" y="6027738"/>
          <p14:tracePt t="117808" x="5964238" y="6027738"/>
          <p14:tracePt t="117824" x="5981700" y="6027738"/>
          <p14:tracePt t="117827" x="6000750" y="6027738"/>
          <p14:tracePt t="117842" x="6008688" y="6027738"/>
          <p14:tracePt t="117858" x="6037263" y="6027738"/>
          <p14:tracePt t="117875" x="6045200" y="6027738"/>
          <p14:tracePt t="117893" x="6054725" y="6027738"/>
          <p14:tracePt t="117909" x="6064250" y="6027738"/>
          <p14:tracePt t="117925" x="6073775" y="6027738"/>
          <p14:tracePt t="117941" x="6081713" y="6035675"/>
          <p14:tracePt t="117958" x="6100763" y="6035675"/>
          <p14:tracePt t="117983" x="6110288" y="6035675"/>
          <p14:tracePt t="117996" x="6118225" y="6035675"/>
          <p14:tracePt t="118025" x="6127750" y="6035675"/>
          <p14:tracePt t="118047" x="6137275" y="6035675"/>
          <p14:tracePt t="118053" x="6137275" y="6027738"/>
          <p14:tracePt t="118067" x="6146800" y="6008688"/>
          <p14:tracePt t="118077" x="6146800" y="5999163"/>
          <p14:tracePt t="118092" x="6146800" y="5981700"/>
          <p14:tracePt t="118108" x="6146800" y="5954713"/>
          <p14:tracePt t="118110" x="6146800" y="5945188"/>
          <p14:tracePt t="118124" x="6146800" y="5908675"/>
          <p14:tracePt t="118142" x="6137275" y="5881688"/>
          <p14:tracePt t="118145" x="6127750" y="5872163"/>
          <p14:tracePt t="118158" x="6118225" y="5853113"/>
          <p14:tracePt t="118176" x="6091238" y="5807075"/>
          <p14:tracePt t="118192" x="6037263" y="5780088"/>
          <p14:tracePt t="118195" x="6000750" y="5762625"/>
          <p14:tracePt t="118209" x="5854700" y="5697538"/>
          <p14:tracePt t="118224" x="5716588" y="5643563"/>
          <p14:tracePt t="118241" x="5607050" y="5624513"/>
          <p14:tracePt t="118244" x="5589588" y="5616575"/>
          <p14:tracePt t="118259" x="5553075" y="5607050"/>
          <p14:tracePt t="118274" x="5534025" y="5607050"/>
          <p14:tracePt t="118292" x="5524500" y="5607050"/>
          <p14:tracePt t="118294" x="5516563" y="5607050"/>
          <p14:tracePt t="118310" x="5507038" y="5607050"/>
          <p14:tracePt t="118324" x="5487988" y="5607050"/>
          <p14:tracePt t="118342" x="5480050" y="5616575"/>
          <p14:tracePt t="118358" x="5480050" y="5653088"/>
          <p14:tracePt t="118374" x="5480050" y="5697538"/>
          <p14:tracePt t="118377" x="5480050" y="5716588"/>
          <p14:tracePt t="118392" x="5480050" y="5734050"/>
          <p14:tracePt t="118408" x="5480050" y="5770563"/>
          <p14:tracePt t="118425" x="5487988" y="5789613"/>
          <p14:tracePt t="118428" x="5497513" y="5799138"/>
          <p14:tracePt t="118442" x="5497513" y="5816600"/>
          <p14:tracePt t="118458" x="5507038" y="5826125"/>
          <p14:tracePt t="118475" x="5534025" y="5843588"/>
          <p14:tracePt t="118477" x="5553075" y="5843588"/>
          <p14:tracePt t="118492" x="5589588" y="5872163"/>
          <p14:tracePt t="118508" x="5626100" y="5899150"/>
          <p14:tracePt t="118525" x="5689600" y="5908675"/>
          <p14:tracePt t="118542" x="5745163" y="5908675"/>
          <p14:tracePt t="118558" x="5789613" y="5908675"/>
          <p14:tracePt t="118561" x="5818188" y="5889625"/>
          <p14:tracePt t="118576" x="5862638" y="5872163"/>
          <p14:tracePt t="118592" x="5899150" y="5862638"/>
          <p14:tracePt t="118595" x="5918200" y="5843588"/>
          <p14:tracePt t="118607" x="5945188" y="5835650"/>
          <p14:tracePt t="118610" x="5945188" y="5826125"/>
          <p14:tracePt t="118624" x="5964238" y="5807075"/>
          <p14:tracePt t="118641" x="5981700" y="5807075"/>
          <p14:tracePt t="118658" x="5991225" y="5799138"/>
          <p14:tracePt t="118660" x="5991225" y="5789613"/>
          <p14:tracePt t="118675" x="6000750" y="5780088"/>
          <p14:tracePt t="118692" x="6008688" y="5770563"/>
          <p14:tracePt t="118695" x="6008688" y="5762625"/>
          <p14:tracePt t="118709" x="6008688" y="5753100"/>
          <p14:tracePt t="118731" x="6008688" y="5743575"/>
          <p14:tracePt t="118742" x="6008688" y="5734050"/>
          <p14:tracePt t="118745" x="6008688" y="5726113"/>
          <p14:tracePt t="118759" x="6008688" y="5707063"/>
          <p14:tracePt t="118775" x="6008688" y="5697538"/>
          <p14:tracePt t="118791" x="6008688" y="5689600"/>
          <p14:tracePt t="118794" x="6008688" y="5680075"/>
          <p14:tracePt t="118808" x="5991225" y="5661025"/>
          <p14:tracePt t="118824" x="5972175" y="5643563"/>
          <p14:tracePt t="118841" x="5964238" y="5624513"/>
          <p14:tracePt t="118843" x="5954713" y="5616575"/>
          <p14:tracePt t="118858" x="5945188" y="5597525"/>
          <p14:tracePt t="118874" x="5927725" y="5588000"/>
          <p14:tracePt t="118892" x="5918200" y="5580063"/>
          <p14:tracePt t="118894" x="5918200" y="5570538"/>
          <p14:tracePt t="118908" x="5908675" y="5551488"/>
          <p14:tracePt t="118927" x="5908675" y="5543550"/>
          <p14:tracePt t="118942" x="5918200" y="5534025"/>
          <p14:tracePt t="118957" x="5945188" y="5534025"/>
          <p14:tracePt t="118975" x="5991225" y="5514975"/>
          <p14:tracePt t="118977" x="6018213" y="5507038"/>
          <p14:tracePt t="118992" x="6054725" y="5497513"/>
          <p14:tracePt t="119008" x="6081713" y="5497513"/>
          <p14:tracePt t="119024" x="6100763" y="5497513"/>
          <p14:tracePt t="119027" x="6100763" y="5487988"/>
          <p14:tracePt t="119042" x="6110288" y="5487988"/>
          <p14:tracePt t="119058" x="6110288" y="5478463"/>
          <p14:tracePt t="119062" x="6110288" y="5470525"/>
          <p14:tracePt t="119076" x="6100763" y="5461000"/>
          <p14:tracePt t="119092" x="5964238" y="5424488"/>
          <p14:tracePt t="119107" x="5580063" y="5441950"/>
          <p14:tracePt t="119110" x="5287963" y="5497513"/>
          <p14:tracePt t="119125" x="4857750" y="5624513"/>
          <p14:tracePt t="119141" x="4575175" y="5716588"/>
          <p14:tracePt t="119158" x="4292600" y="5835650"/>
          <p14:tracePt t="119160" x="4127500" y="5881688"/>
          <p14:tracePt t="119175" x="3862388" y="5962650"/>
          <p14:tracePt t="119192" x="3598863" y="6035675"/>
          <p14:tracePt t="119196" x="3470275" y="6081713"/>
          <p14:tracePt t="119209" x="3232150" y="6210300"/>
          <p14:tracePt t="119225" x="3122613" y="6264275"/>
          <p14:tracePt t="119241" x="3095625" y="6264275"/>
          <p14:tracePt t="119259" x="3086100" y="6273800"/>
          <p14:tracePt t="119364" x="3086100" y="6264275"/>
          <p14:tracePt t="119372" x="3105150" y="6254750"/>
          <p14:tracePt t="119379" x="3195638" y="6218238"/>
          <p14:tracePt t="119392" x="3598863" y="6045200"/>
          <p14:tracePt t="119408" x="3954463" y="5945188"/>
          <p14:tracePt t="119425" x="4383088" y="5807075"/>
          <p14:tracePt t="119428" x="4502150" y="5762625"/>
          <p14:tracePt t="119442" x="4684713" y="5670550"/>
          <p14:tracePt t="119457" x="4857750" y="5597525"/>
          <p14:tracePt t="119474" x="4959350" y="5570538"/>
          <p14:tracePt t="119477" x="5005388" y="5561013"/>
          <p14:tracePt t="119492" x="5095875" y="5543550"/>
          <p14:tracePt t="119508" x="5168900" y="5543550"/>
          <p14:tracePt t="119524" x="5224463" y="5543550"/>
          <p14:tracePt t="119527" x="5232400" y="5543550"/>
          <p14:tracePt t="119542" x="5251450" y="5543550"/>
          <p14:tracePt t="119557" x="5260975" y="5543550"/>
          <p14:tracePt t="119576" x="5278438" y="5543550"/>
          <p14:tracePt t="119591" x="5287963" y="5543550"/>
          <p14:tracePt t="119608" x="5305425" y="5551488"/>
          <p14:tracePt t="119625" x="5314950" y="5551488"/>
          <p14:tracePt t="119641" x="5324475" y="5551488"/>
          <p14:tracePt t="119658" x="5341938" y="5561013"/>
          <p14:tracePt t="119661" x="5351463" y="5561013"/>
          <p14:tracePt t="119675" x="5370513" y="5561013"/>
          <p14:tracePt t="119691" x="5370513" y="5570538"/>
          <p14:tracePt t="119707" x="5397500" y="5580063"/>
          <p14:tracePt t="119710" x="5414963" y="5588000"/>
          <p14:tracePt t="119724" x="5443538" y="5597525"/>
          <p14:tracePt t="119741" x="5487988" y="5624513"/>
          <p14:tracePt t="119744" x="5507038" y="5634038"/>
          <p14:tracePt t="119758" x="5553075" y="5661025"/>
          <p14:tracePt t="119760" x="5597525" y="5680075"/>
          <p14:tracePt t="119774" x="5680075" y="5753100"/>
          <p14:tracePt t="119791" x="5726113" y="5780088"/>
          <p14:tracePt t="119793" x="5753100" y="5789613"/>
          <p14:tracePt t="119809" x="5799138" y="5816600"/>
          <p14:tracePt t="119824" x="5818188" y="5826125"/>
          <p14:tracePt t="119841" x="5835650" y="5843588"/>
          <p14:tracePt t="119844" x="5845175" y="5843588"/>
          <p14:tracePt t="119859" x="5854700" y="5843588"/>
          <p14:tracePt t="119874" x="5862638" y="5853113"/>
          <p14:tracePt t="119891" x="5872163" y="5862638"/>
          <p14:tracePt t="119907" x="5881688" y="5862638"/>
          <p14:tracePt t="119924" x="5891213" y="5862638"/>
          <p14:tracePt t="119942" x="5891213" y="5853113"/>
          <p14:tracePt t="119957" x="5899150" y="5826125"/>
          <p14:tracePt t="119975" x="5918200" y="5799138"/>
          <p14:tracePt t="119992" x="5927725" y="5780088"/>
          <p14:tracePt t="120008" x="5927725" y="5770563"/>
          <p14:tracePt t="120025" x="5935663" y="5762625"/>
          <p14:tracePt t="120027" x="5935663" y="5753100"/>
          <p14:tracePt t="120055" x="5927725" y="5762625"/>
          <p14:tracePt t="120069" x="5918200" y="5770563"/>
          <p14:tracePt t="120077" x="5908675" y="5770563"/>
          <p14:tracePt t="120091" x="5908675" y="5789613"/>
          <p14:tracePt t="120108" x="5899150" y="5789613"/>
          <p14:tracePt t="120111" x="5899150" y="5799138"/>
          <p14:tracePt t="120126" x="5899150" y="5816600"/>
          <p14:tracePt t="120141" x="5891213" y="5835650"/>
          <p14:tracePt t="120158" x="5891213" y="5843588"/>
          <p14:tracePt t="120161" x="5899150" y="5843588"/>
          <p14:tracePt t="120175" x="5918200" y="5899150"/>
          <p14:tracePt t="120190" x="5964238" y="5918200"/>
          <p14:tracePt t="120208" x="6027738" y="5945188"/>
          <p14:tracePt t="120211" x="6045200" y="5945188"/>
          <p14:tracePt t="120225" x="6100763" y="5962650"/>
          <p14:tracePt t="120241" x="6137275" y="5962650"/>
          <p14:tracePt t="120258" x="6164263" y="5962650"/>
          <p14:tracePt t="120260" x="6173788" y="5962650"/>
          <p14:tracePt t="120275" x="6183313" y="5962650"/>
          <p14:tracePt t="120291" x="6183313" y="5954713"/>
          <p14:tracePt t="120308" x="6154738" y="5935663"/>
          <p14:tracePt t="120324" x="6000750" y="5899150"/>
          <p14:tracePt t="120340" x="5726113" y="5872163"/>
          <p14:tracePt t="120343" x="5626100" y="5853113"/>
          <p14:tracePt t="120358" x="5543550" y="5853113"/>
          <p14:tracePt t="120375" x="5516563" y="5862638"/>
          <p14:tracePt t="120390" x="5497513" y="5881688"/>
          <p14:tracePt t="120408" x="5497513" y="5889625"/>
          <p14:tracePt t="120424" x="5497513" y="5899150"/>
          <p14:tracePt t="120441" x="5516563" y="5908675"/>
          <p14:tracePt t="120444" x="5524500" y="5908675"/>
          <p14:tracePt t="120456" x="5553075" y="5918200"/>
          <p14:tracePt t="120458" x="5570538" y="5918200"/>
          <p14:tracePt t="120474" x="5597525" y="5918200"/>
          <p14:tracePt t="120477" x="5634038" y="5918200"/>
          <p14:tracePt t="120491" x="5653088" y="5918200"/>
          <p14:tracePt t="120507" x="5670550" y="5918200"/>
          <p14:tracePt t="120525" x="5689600" y="5918200"/>
          <p14:tracePt t="120541" x="5699125" y="5908675"/>
          <p14:tracePt t="120557" x="5708650" y="5908675"/>
          <p14:tracePt t="120575" x="5716588" y="5908675"/>
          <p14:tracePt t="120619" x="5726113" y="5908675"/>
          <p14:tracePt t="121332" x="5662613" y="5908675"/>
          <p14:tracePt t="121339" x="5570538" y="5908675"/>
          <p14:tracePt t="121345" x="5543550" y="5908675"/>
          <p14:tracePt t="121374" x="5434013" y="5908675"/>
          <p14:tracePt t="121390" x="5397500" y="5908675"/>
          <p14:tracePt t="121408" x="5351463" y="5908675"/>
          <p14:tracePt t="121423" x="5314950" y="5908675"/>
          <p14:tracePt t="121441" x="5278438" y="5918200"/>
          <p14:tracePt t="121444" x="5251450" y="5918200"/>
          <p14:tracePt t="121458" x="5224463" y="5918200"/>
          <p14:tracePt t="121474" x="5168900" y="5935663"/>
          <p14:tracePt t="121491" x="5078413" y="5935663"/>
          <p14:tracePt t="121493" x="5049838" y="5935663"/>
          <p14:tracePt t="121507" x="4995863" y="5945188"/>
          <p14:tracePt t="121509" x="4940300" y="5945188"/>
          <p14:tracePt t="121524" x="4821238" y="5954713"/>
          <p14:tracePt t="121541" x="4711700" y="5962650"/>
          <p14:tracePt t="121543" x="4684713" y="5972175"/>
          <p14:tracePt t="121558" x="4648200" y="5962650"/>
          <p14:tracePt t="121574" x="4611688" y="5954713"/>
          <p14:tracePt t="121577" x="4602163" y="5954713"/>
          <p14:tracePt t="121592" x="4565650" y="5945188"/>
          <p14:tracePt t="121607" x="4529138" y="5935663"/>
          <p14:tracePt t="121624" x="4438650" y="5935663"/>
          <p14:tracePt t="121627" x="4383088" y="5926138"/>
          <p14:tracePt t="121642" x="4219575" y="5926138"/>
          <p14:tracePt t="121657" x="4064000" y="5926138"/>
          <p14:tracePt t="121674" x="3971925" y="5926138"/>
          <p14:tracePt t="121677" x="3927475" y="5926138"/>
          <p14:tracePt t="121691" x="3871913" y="5926138"/>
          <p14:tracePt t="121707" x="3835400" y="5926138"/>
          <p14:tracePt t="121724" x="3798888" y="5926138"/>
          <p14:tracePt t="121726" x="3781425" y="5926138"/>
          <p14:tracePt t="121740" x="3762375" y="5926138"/>
          <p14:tracePt t="121742" x="3744913" y="5926138"/>
          <p14:tracePt t="121757" x="3725863" y="5926138"/>
          <p14:tracePt t="121775" x="3679825" y="5926138"/>
          <p14:tracePt t="121791" x="3643313" y="5926138"/>
          <p14:tracePt t="121807" x="3606800" y="5926138"/>
          <p14:tracePt t="121810" x="3589338" y="5926138"/>
          <p14:tracePt t="121824" x="3552825" y="5926138"/>
          <p14:tracePt t="121840" x="3516313" y="5926138"/>
          <p14:tracePt t="121857" x="3497263" y="5926138"/>
          <p14:tracePt t="121859" x="3479800" y="5926138"/>
          <p14:tracePt t="121874" x="3460750" y="5926138"/>
          <p14:tracePt t="121890" x="3416300" y="5926138"/>
          <p14:tracePt t="121907" x="3397250" y="5926138"/>
          <p14:tracePt t="121910" x="3370263" y="5935663"/>
          <p14:tracePt t="121924" x="3333750" y="5945188"/>
          <p14:tracePt t="121940" x="3297238" y="5945188"/>
          <p14:tracePt t="121958" x="3278188" y="5945188"/>
          <p14:tracePt t="121960" x="3270250" y="5945188"/>
          <p14:tracePt t="121974" x="3251200" y="5945188"/>
          <p14:tracePt t="121990" x="3241675" y="5945188"/>
          <p14:tracePt t="121993" x="3232150" y="5945188"/>
          <p14:tracePt t="122007" x="3224213" y="5945188"/>
          <p14:tracePt t="122024" x="3195638" y="5945188"/>
          <p14:tracePt t="122057" x="3178175" y="5945188"/>
          <p14:tracePt t="122078" x="3168650" y="5945188"/>
          <p14:tracePt t="122085" x="3168650" y="5954713"/>
          <p14:tracePt t="122098" x="3159125" y="5954713"/>
          <p14:tracePt t="122108" x="3159125" y="5962650"/>
          <p14:tracePt t="122127" x="3151188" y="5962650"/>
          <p14:tracePt t="122148" x="3141663" y="5962650"/>
          <p14:tracePt t="122247" x="3151188" y="5962650"/>
          <p14:tracePt t="122267" x="3159125" y="5962650"/>
          <p14:tracePt t="122274" x="3168650" y="5962650"/>
          <p14:tracePt t="122309" x="3178175" y="5962650"/>
          <p14:tracePt t="122337" x="3178175" y="5954713"/>
          <p14:tracePt t="122351" x="3187700" y="5954713"/>
          <p14:tracePt t="122359" x="3187700" y="5945188"/>
          <p14:tracePt t="122606" x="3178175" y="5945188"/>
          <p14:tracePt t="122641" x="3168650" y="5935663"/>
          <p14:tracePt t="122775" x="3168650" y="5926138"/>
          <p14:tracePt t="122987" x="3159125" y="5926138"/>
          <p14:tracePt t="123007" x="3151188" y="5926138"/>
          <p14:tracePt t="123014" x="3141663" y="5926138"/>
          <p14:tracePt t="123028" x="3132138" y="5926138"/>
          <p14:tracePt t="123064" x="3122613" y="5926138"/>
          <p14:tracePt t="123092" x="3114675" y="5926138"/>
          <p14:tracePt t="123127" x="3105150" y="5926138"/>
          <p14:tracePt t="123162" x="3105150" y="5918200"/>
          <p14:tracePt t="123289" x="3105150" y="5908675"/>
          <p14:tracePt t="123304" x="3114675" y="5908675"/>
          <p14:tracePt t="123318" x="3122613" y="5908675"/>
          <p14:tracePt t="123326" x="3122613" y="5899150"/>
          <p14:tracePt t="123346" x="3132138" y="5889625"/>
          <p14:tracePt t="123367" x="3151188" y="5889625"/>
          <p14:tracePt t="123382" x="3151188" y="5881688"/>
          <p14:tracePt t="123390" x="3159125" y="5881688"/>
          <p14:tracePt t="123406" x="3168650" y="5881688"/>
          <p14:tracePt t="123430" x="3178175" y="5881688"/>
          <p14:tracePt t="123445" x="3187700" y="5881688"/>
          <p14:tracePt t="123473" x="3195638" y="5881688"/>
          <p14:tracePt t="123486" x="3205163" y="5881688"/>
          <p14:tracePt t="123493" x="3214688" y="5881688"/>
          <p14:tracePt t="123505" x="3232150" y="5881688"/>
          <p14:tracePt t="123523" x="3270250" y="5872163"/>
          <p14:tracePt t="123540" x="3314700" y="5872163"/>
          <p14:tracePt t="123543" x="3324225" y="5872163"/>
          <p14:tracePt t="123558" x="3343275" y="5872163"/>
          <p14:tracePt t="123573" x="3360738" y="5872163"/>
          <p14:tracePt t="123591" x="3387725" y="5872163"/>
          <p14:tracePt t="123594" x="3397250" y="5872163"/>
          <p14:tracePt t="123614" x="3406775" y="5872163"/>
          <p14:tracePt t="123623" x="3416300" y="5872163"/>
          <p14:tracePt t="123639" x="3424238" y="5872163"/>
          <p14:tracePt t="123642" x="3443288" y="5872163"/>
          <p14:tracePt t="123663" x="3452813" y="5872163"/>
          <p14:tracePt t="123673" x="3460750" y="5872163"/>
          <p14:tracePt t="123726" x="3470275" y="5872163"/>
          <p14:tracePt t="123747" x="3479800" y="5872163"/>
          <p14:tracePt t="123783" x="3479800" y="5881688"/>
          <p14:tracePt t="123805" x="3479800" y="5889625"/>
          <p14:tracePt t="123974" x="3479800" y="5899150"/>
          <p14:tracePt t="124114" x="3489325" y="5899150"/>
          <p14:tracePt t="124128" x="3489325" y="5908675"/>
          <p14:tracePt t="124134" x="3497263" y="5908675"/>
          <p14:tracePt t="124142" x="3497263" y="5918200"/>
          <p14:tracePt t="124157" x="3533775" y="5918200"/>
          <p14:tracePt t="124173" x="3570288" y="5918200"/>
          <p14:tracePt t="124189" x="3643313" y="5926138"/>
          <p14:tracePt t="124192" x="3716338" y="5935663"/>
          <p14:tracePt t="124207" x="3835400" y="5945188"/>
          <p14:tracePt t="124224" x="4000500" y="5945188"/>
          <p14:tracePt t="124227" x="4054475" y="5945188"/>
          <p14:tracePt t="124241" x="4173538" y="5945188"/>
          <p14:tracePt t="124257" x="4246563" y="5945188"/>
          <p14:tracePt t="124273" x="4302125" y="5945188"/>
          <p14:tracePt t="124276" x="4329113" y="5945188"/>
          <p14:tracePt t="124290" x="4375150" y="5945188"/>
          <p14:tracePt t="124306" x="4438650" y="5945188"/>
          <p14:tracePt t="124322" x="4511675" y="5945188"/>
          <p14:tracePt t="124325" x="4548188" y="5945188"/>
          <p14:tracePt t="124340" x="4630738" y="5945188"/>
          <p14:tracePt t="124356" x="4711700" y="5945188"/>
          <p14:tracePt t="124373" x="4767263" y="5945188"/>
          <p14:tracePt t="124376" x="4803775" y="5945188"/>
          <p14:tracePt t="124389" x="4830763" y="5945188"/>
          <p14:tracePt t="124392" x="4857750" y="5945188"/>
          <p14:tracePt t="124407" x="4913313" y="5945188"/>
          <p14:tracePt t="124410" x="4932363" y="5945188"/>
          <p14:tracePt t="124424" x="4986338" y="5945188"/>
          <p14:tracePt t="124439" x="4995863" y="5945188"/>
          <p14:tracePt t="124456" x="5022850" y="5945188"/>
          <p14:tracePt t="124474" x="5032375" y="5945188"/>
          <p14:tracePt t="124490" x="5049838" y="5945188"/>
          <p14:tracePt t="124515" x="5059363" y="5945188"/>
          <p14:tracePt t="124537" x="5068888" y="5945188"/>
          <p14:tracePt t="124565" x="5078413" y="5945188"/>
          <p14:tracePt t="124586" x="5086350" y="5945188"/>
          <p14:tracePt t="124657" x="5078413" y="5945188"/>
          <p14:tracePt t="124672" x="5068888" y="5945188"/>
          <p14:tracePt t="124680" x="5049838" y="5935663"/>
          <p14:tracePt t="124692" x="5041900" y="5926138"/>
          <p14:tracePt t="124707" x="5005388" y="5926138"/>
          <p14:tracePt t="124723" x="4986338" y="5926138"/>
          <p14:tracePt t="124740" x="4976813" y="5926138"/>
          <p14:tracePt t="124742" x="4968875" y="5918200"/>
          <p14:tracePt t="124756" x="4959350" y="5918200"/>
          <p14:tracePt t="124773" x="4940300" y="5908675"/>
          <p14:tracePt t="124777" x="4932363" y="5908675"/>
          <p14:tracePt t="124791" x="4913313" y="5899150"/>
          <p14:tracePt t="124806" x="4903788" y="5889625"/>
          <p14:tracePt t="124822" x="4876800" y="5889625"/>
          <p14:tracePt t="124826" x="4867275" y="5889625"/>
          <p14:tracePt t="124840" x="4849813" y="5881688"/>
          <p14:tracePt t="124856" x="4840288" y="5872163"/>
          <p14:tracePt t="124872" x="4821238" y="5872163"/>
          <p14:tracePt t="124875" x="4821238" y="5862638"/>
          <p14:tracePt t="124891" x="4813300" y="5862638"/>
          <p14:tracePt t="124906" x="4803775" y="5862638"/>
          <p14:tracePt t="124922" x="4794250" y="5862638"/>
          <p14:tracePt t="124939" x="4784725" y="5862638"/>
          <p14:tracePt t="124974" x="4784725" y="5853113"/>
          <p14:tracePt t="125030" x="4794250" y="5853113"/>
          <p14:tracePt t="125038" x="4803775" y="5853113"/>
          <p14:tracePt t="125044" x="4821238" y="5853113"/>
          <p14:tracePt t="125059" x="4830763" y="5853113"/>
          <p14:tracePt t="125073" x="4849813" y="5853113"/>
          <p14:tracePt t="125089" x="4876800" y="5853113"/>
          <p14:tracePt t="125106" x="4903788" y="5853113"/>
          <p14:tracePt t="125108" x="4913313" y="5853113"/>
          <p14:tracePt t="125122" x="4932363" y="5853113"/>
          <p14:tracePt t="125124" x="4949825" y="5843588"/>
          <p14:tracePt t="125139" x="4976813" y="5843588"/>
          <p14:tracePt t="125156" x="4995863" y="5843588"/>
          <p14:tracePt t="125158" x="5005388" y="5843588"/>
          <p14:tracePt t="125173" x="5013325" y="5835650"/>
          <p14:tracePt t="125189" x="5032375" y="5835650"/>
          <p14:tracePt t="125192" x="5041900" y="5835650"/>
          <p14:tracePt t="125207" x="5049838" y="5835650"/>
          <p14:tracePt t="125223" x="5059363" y="5835650"/>
          <p14:tracePt t="125239" x="5068888" y="5835650"/>
          <p14:tracePt t="125263" x="5078413" y="5835650"/>
          <p14:tracePt t="125602" x="5141913" y="5835650"/>
          <p14:tracePt t="125610" x="5214938" y="5843588"/>
          <p14:tracePt t="125623" x="5297488" y="5853113"/>
          <p14:tracePt t="125639" x="5378450" y="5862638"/>
          <p14:tracePt t="125655" x="5443538" y="5862638"/>
          <p14:tracePt t="125658" x="5461000" y="5862638"/>
          <p14:tracePt t="125673" x="5507038" y="5872163"/>
          <p14:tracePt t="125690" x="5534025" y="5872163"/>
          <p14:tracePt t="125693" x="5553075" y="5881688"/>
          <p14:tracePt t="125706" x="5561013" y="5881688"/>
          <p14:tracePt t="125708" x="5570538" y="5881688"/>
          <p14:tracePt t="125722" x="5580063" y="5881688"/>
          <p14:tracePt t="125739" x="5589588" y="5881688"/>
          <p14:tracePt t="125742" x="5607050" y="5881688"/>
          <p14:tracePt t="125757" x="5616575" y="5881688"/>
          <p14:tracePt t="125777" x="5634038" y="5881688"/>
          <p14:tracePt t="125798" x="5643563" y="5881688"/>
          <p14:tracePt t="125819" x="5653088" y="5881688"/>
          <p14:tracePt t="125826" x="5662613" y="5881688"/>
          <p14:tracePt t="125839" x="5670550" y="5881688"/>
          <p14:tracePt t="125842" x="5680075" y="5872163"/>
          <p14:tracePt t="125856" x="5689600" y="5872163"/>
          <p14:tracePt t="125872" x="5708650" y="5872163"/>
          <p14:tracePt t="125890" x="5726113" y="5872163"/>
          <p14:tracePt t="125905" x="5735638" y="5872163"/>
          <p14:tracePt t="125923" x="5753100" y="5862638"/>
          <p14:tracePt t="125926" x="5762625" y="5862638"/>
          <p14:tracePt t="125947" x="5772150" y="5862638"/>
          <p14:tracePt t="125956" x="5781675" y="5862638"/>
          <p14:tracePt t="125972" x="5799138" y="5862638"/>
          <p14:tracePt t="125975" x="5808663" y="5862638"/>
          <p14:tracePt t="125990" x="5818188" y="5862638"/>
          <p14:tracePt t="126011" x="5826125" y="5862638"/>
          <p14:tracePt t="126031" x="5835650" y="5862638"/>
          <p14:tracePt t="126052" x="5845175" y="5862638"/>
          <p14:tracePt t="126073" x="5854700" y="5862638"/>
          <p14:tracePt t="126115" x="5854700" y="5853113"/>
          <p14:tracePt t="126306" x="5835650" y="5853113"/>
          <p14:tracePt t="126327" x="5826125" y="5853113"/>
          <p14:tracePt t="126348" x="5818188" y="5853113"/>
          <p14:tracePt t="126369" x="5799138" y="5853113"/>
          <p14:tracePt t="126390" x="5789613" y="5853113"/>
          <p14:tracePt t="126418" x="5781675" y="5853113"/>
          <p14:tracePt t="126440" x="5772150" y="5853113"/>
          <p14:tracePt t="126531" x="5781675" y="5853113"/>
          <p14:tracePt t="126540" x="5799138" y="5853113"/>
          <p14:tracePt t="126547" x="5818188" y="5853113"/>
          <p14:tracePt t="126554" x="5835650" y="5853113"/>
          <p14:tracePt t="126572" x="5899150" y="5853113"/>
          <p14:tracePt t="126575" x="5935663" y="5853113"/>
          <p14:tracePt t="126589" x="5972175" y="5835650"/>
          <p14:tracePt t="126592" x="5991225" y="5835650"/>
          <p14:tracePt t="126605" x="6037263" y="5826125"/>
          <p14:tracePt t="126608" x="6045200" y="5826125"/>
          <p14:tracePt t="126623" x="6073775" y="5826125"/>
          <p14:tracePt t="126638" x="6091238" y="5826125"/>
          <p14:tracePt t="126655" x="6100763" y="5826125"/>
          <p14:tracePt t="126672" x="6110288" y="5826125"/>
          <p14:tracePt t="126689" x="6118225" y="5826125"/>
          <p14:tracePt t="126705" x="6127750" y="5826125"/>
          <p14:tracePt t="126723" x="6137275" y="5826125"/>
          <p14:tracePt t="126743" x="6146800" y="5826125"/>
          <p14:tracePt t="126933" x="6154738" y="5826125"/>
          <p14:tracePt t="127372" x="6137275" y="5826125"/>
          <p14:tracePt t="127379" x="6118225" y="5826125"/>
          <p14:tracePt t="127392" x="6100763" y="5826125"/>
          <p14:tracePt t="127406" x="6081713" y="5826125"/>
          <p14:tracePt t="127422" x="6073775" y="5826125"/>
          <p14:tracePt t="127438" x="6054725" y="5826125"/>
          <p14:tracePt t="127456" x="6045200" y="5826125"/>
          <p14:tracePt t="127491" x="6045200" y="5835650"/>
          <p14:tracePt t="127497" x="6064250" y="5835650"/>
          <p14:tracePt t="127507" x="6081713" y="5835650"/>
          <p14:tracePt t="127522" x="6173788" y="5843588"/>
          <p14:tracePt t="127526" x="6227763" y="5843588"/>
          <p14:tracePt t="127539" x="6402388" y="5872163"/>
          <p14:tracePt t="127554" x="6521450" y="5881688"/>
          <p14:tracePt t="127572" x="6557963" y="5881688"/>
          <p14:tracePt t="127575" x="6575425" y="5881688"/>
          <p14:tracePt t="127589" x="6594475" y="5881688"/>
          <p14:tracePt t="127605" x="6602413" y="5881688"/>
          <p14:tracePt t="127622" x="6611938" y="5889625"/>
          <p14:tracePt t="127640" x="6621463" y="5889625"/>
          <p14:tracePt t="127660" x="6630988" y="5889625"/>
          <p14:tracePt t="127680" x="6638925" y="5889625"/>
          <p14:tracePt t="127695" x="6638925" y="5899150"/>
          <p14:tracePt t="127716" x="6638925" y="5908675"/>
          <p14:tracePt t="127786" x="6638925" y="5899150"/>
          <p14:tracePt t="127793" x="6638925" y="5889625"/>
          <p14:tracePt t="127805" x="6621463" y="5889625"/>
          <p14:tracePt t="127807" x="6602413" y="5881688"/>
          <p14:tracePt t="127822" x="6565900" y="5881688"/>
          <p14:tracePt t="127839" x="6521450" y="5881688"/>
          <p14:tracePt t="127857" x="6446838" y="5872163"/>
          <p14:tracePt t="127872" x="6410325" y="5872163"/>
          <p14:tracePt t="127888" x="6373813" y="5862638"/>
          <p14:tracePt t="127906" x="6346825" y="5872163"/>
          <p14:tracePt t="127921" x="6329363" y="5872163"/>
          <p14:tracePt t="127941" x="6319838" y="5872163"/>
          <p14:tracePt t="127956" x="6310313" y="5872163"/>
          <p14:tracePt t="127990" x="6319838" y="5872163"/>
          <p14:tracePt t="128005" x="6329363" y="5862638"/>
          <p14:tracePt t="128012" x="6337300" y="5862638"/>
          <p14:tracePt t="128021" x="6356350" y="5853113"/>
          <p14:tracePt t="128038" x="6383338" y="5843588"/>
          <p14:tracePt t="128041" x="6402388" y="5843588"/>
          <p14:tracePt t="128056" x="6410325" y="5835650"/>
          <p14:tracePt t="128071" x="6429375" y="5835650"/>
          <p14:tracePt t="128087" x="6446838" y="5835650"/>
          <p14:tracePt t="128105" x="6456363" y="5835650"/>
          <p14:tracePt t="128124" x="6475413" y="5835650"/>
          <p14:tracePt t="128139" x="6483350" y="5835650"/>
          <p14:tracePt t="128166" x="6492875" y="5835650"/>
          <p14:tracePt t="128188" x="6502400" y="5835650"/>
          <p14:tracePt t="128209" x="6511925" y="5835650"/>
          <p14:tracePt t="128216" x="6511925" y="5826125"/>
          <p14:tracePt t="128238" x="6521450" y="5816600"/>
          <p14:tracePt t="128272" x="6538913" y="5807075"/>
          <p14:tracePt t="130379" x="6402388" y="5816600"/>
          <p14:tracePt t="130387" x="6200775" y="5853113"/>
          <p14:tracePt t="130404" x="5899150" y="5954713"/>
          <p14:tracePt t="130422" x="5414963" y="6173788"/>
          <p14:tracePt t="130438" x="5114925" y="6310313"/>
          <p14:tracePt t="130455" x="4730750" y="6456363"/>
          <p14:tracePt t="130458" x="4594225" y="6519863"/>
          <p14:tracePt t="130471" x="4219575" y="6629400"/>
          <p14:tracePt t="130488" x="3954463" y="6702425"/>
          <p14:tracePt t="130505" x="3708400" y="6802438"/>
          <p14:tracePt t="130507" x="3606800" y="6811963"/>
          <p14:tracePt t="130521" x="3506788" y="6848475"/>
          <p14:tracePt t="130537" x="3433763" y="6848475"/>
          <p14:tracePt t="130555" x="3379788" y="6838950"/>
          <p14:tracePt t="130571" x="3370263" y="6838950"/>
          <p14:tracePt t="130587" x="3343275" y="6838950"/>
          <p14:tracePt t="130605" x="3314700" y="6848475"/>
          <p14:tracePt t="130748" x="2803525" y="6775450"/>
          <p14:tracePt t="130753" x="2740025" y="6738938"/>
          <p14:tracePt t="130771" x="2584450" y="6656388"/>
          <p14:tracePt t="130789" x="2447925" y="6575425"/>
          <p14:tracePt t="130804" x="2365375" y="6529388"/>
          <p14:tracePt t="130820" x="2273300" y="6519863"/>
          <p14:tracePt t="130823" x="2236788" y="6519863"/>
          <p14:tracePt t="130838" x="2155825" y="6519863"/>
          <p14:tracePt t="130855" x="2100263" y="6510338"/>
          <p14:tracePt t="130870" x="2046288" y="6510338"/>
          <p14:tracePt t="130873" x="2017713" y="6510338"/>
          <p14:tracePt t="130888" x="1963738" y="6519863"/>
          <p14:tracePt t="130904" x="1900238" y="6529388"/>
          <p14:tracePt t="130921" x="1844675" y="6538913"/>
          <p14:tracePt t="130923" x="1817688" y="6538913"/>
          <p14:tracePt t="130937" x="1781175" y="6538913"/>
          <p14:tracePt t="130954" x="1744663" y="6529388"/>
          <p14:tracePt t="130958" x="1717675" y="6529388"/>
          <p14:tracePt t="130973" x="1689100" y="6529388"/>
          <p14:tracePt t="130987" x="1644650" y="6529388"/>
          <p14:tracePt t="131004" x="1606550" y="6529388"/>
          <p14:tracePt t="131021" x="1579563" y="6529388"/>
          <p14:tracePt t="131037" x="1570038" y="6529388"/>
          <p14:tracePt t="131054" x="1552575" y="6529388"/>
          <p14:tracePt t="131071" x="1533525" y="6529388"/>
          <p14:tracePt t="131087" x="1525588" y="6538913"/>
          <p14:tracePt t="131105" x="1516063" y="6538913"/>
          <p14:tracePt t="131121" x="1506538" y="6546850"/>
          <p14:tracePt t="131138" x="1497013" y="6556375"/>
          <p14:tracePt t="131141" x="1489075" y="6556375"/>
          <p14:tracePt t="131168" x="1479550" y="6565900"/>
          <p14:tracePt t="131197" x="1489075" y="6565900"/>
          <p14:tracePt t="131205" x="1506538" y="6565900"/>
          <p14:tracePt t="131211" x="1562100" y="6565900"/>
          <p14:tracePt t="131220" x="1671638" y="6565900"/>
          <p14:tracePt t="131237" x="2100263" y="6583363"/>
          <p14:tracePt t="131241" x="2292350" y="6602413"/>
          <p14:tracePt t="131255" x="2603500" y="6619875"/>
          <p14:tracePt t="131270" x="2757488" y="6602413"/>
          <p14:tracePt t="131287" x="2876550" y="6583363"/>
          <p14:tracePt t="131289" x="2922588" y="6583363"/>
          <p14:tracePt t="131305" x="2986088" y="6583363"/>
          <p14:tracePt t="131320" x="3041650" y="6575425"/>
          <p14:tracePt t="131338" x="3141663" y="6556375"/>
          <p14:tracePt t="131354" x="3187700" y="6538913"/>
          <p14:tracePt t="131370" x="3232150" y="6538913"/>
          <p14:tracePt t="131373" x="3241675" y="6538913"/>
          <p14:tracePt t="131387" x="3278188" y="6538913"/>
          <p14:tracePt t="131404" x="3324225" y="6538913"/>
          <p14:tracePt t="131420" x="3370263" y="6538913"/>
          <p14:tracePt t="131423" x="3416300" y="6546850"/>
          <p14:tracePt t="131437" x="3443288" y="6546850"/>
          <p14:tracePt t="131439" x="3460750" y="6556375"/>
          <p14:tracePt t="131453" x="3497263" y="6556375"/>
          <p14:tracePt t="131472" x="3562350" y="6556375"/>
          <p14:tracePt t="131488" x="3589338" y="6556375"/>
          <p14:tracePt t="131504" x="3616325" y="6556375"/>
          <p14:tracePt t="131507" x="3635375" y="6556375"/>
          <p14:tracePt t="131521" x="3652838" y="6546850"/>
          <p14:tracePt t="131537" x="3689350" y="6546850"/>
          <p14:tracePt t="131555" x="3708400" y="6546850"/>
          <p14:tracePt t="131557" x="3716338" y="6546850"/>
          <p14:tracePt t="131577" x="3735388" y="6546850"/>
          <p14:tracePt t="131592" x="3744913" y="6546850"/>
          <p14:tracePt t="131604" x="3752850" y="6546850"/>
          <p14:tracePt t="131621" x="3762375" y="6546850"/>
          <p14:tracePt t="131638" x="3771900" y="6546850"/>
          <p14:tracePt t="131655" x="3781425" y="6546850"/>
          <p14:tracePt t="131670" x="3789363" y="6546850"/>
          <p14:tracePt t="131687" x="3798888" y="6546850"/>
          <p14:tracePt t="131718" x="3798888" y="6538913"/>
          <p14:tracePt t="131746" x="3789363" y="6538913"/>
          <p14:tracePt t="131761" x="3771900" y="6538913"/>
          <p14:tracePt t="131789" x="3762375" y="6538913"/>
          <p14:tracePt t="131805" x="3762375" y="6529388"/>
          <p14:tracePt t="131825" x="3781425" y="6519863"/>
          <p14:tracePt t="131831" x="3808413" y="6510338"/>
          <p14:tracePt t="131838" x="3844925" y="6510338"/>
          <p14:tracePt t="131854" x="4110038" y="6492875"/>
          <p14:tracePt t="131871" x="4584700" y="6465888"/>
          <p14:tracePt t="131874" x="4767263" y="6446838"/>
          <p14:tracePt t="131888" x="5022850" y="6446838"/>
          <p14:tracePt t="131904" x="5232400" y="6419850"/>
          <p14:tracePt t="131920" x="5470525" y="6392863"/>
          <p14:tracePt t="131923" x="5589588" y="6364288"/>
          <p14:tracePt t="131937" x="5826125" y="6319838"/>
          <p14:tracePt t="131953" x="6018213" y="6310313"/>
          <p14:tracePt t="131971" x="6154738" y="6264275"/>
          <p14:tracePt t="131973" x="6237288" y="6246813"/>
          <p14:tracePt t="131988" x="6319838" y="6218238"/>
          <p14:tracePt t="132004" x="6419850" y="6181725"/>
          <p14:tracePt t="132007" x="6465888" y="6181725"/>
          <p14:tracePt t="132022" x="6548438" y="6164263"/>
          <p14:tracePt t="132037" x="6594475" y="6154738"/>
          <p14:tracePt t="132054" x="6602413" y="6145213"/>
          <p14:tracePt t="132057" x="6621463" y="6145213"/>
          <p14:tracePt t="132071" x="6630988" y="6137275"/>
          <p14:tracePt t="132086" x="6638925" y="6137275"/>
          <p14:tracePt t="132104" x="6648450" y="6137275"/>
          <p14:tracePt t="132122" x="6648450" y="6127750"/>
          <p14:tracePt t="132137" x="6648450" y="6118225"/>
          <p14:tracePt t="132154" x="6648450" y="6100763"/>
          <p14:tracePt t="132156" x="6648450" y="6091238"/>
          <p14:tracePt t="132171" x="6648450" y="6072188"/>
          <p14:tracePt t="132186" x="6638925" y="6064250"/>
          <p14:tracePt t="132205" x="6594475" y="6035675"/>
          <p14:tracePt t="132221" x="6557963" y="6027738"/>
          <p14:tracePt t="132238" x="6521450" y="6008688"/>
          <p14:tracePt t="132240" x="6492875" y="6008688"/>
          <p14:tracePt t="132255" x="6465888" y="5999163"/>
          <p14:tracePt t="132270" x="6438900" y="5991225"/>
          <p14:tracePt t="132289" x="6410325" y="5981700"/>
          <p14:tracePt t="132304" x="6392863" y="5981700"/>
          <p14:tracePt t="132320" x="6373813" y="5972175"/>
          <p14:tracePt t="132337" x="6356350" y="5962650"/>
          <p14:tracePt t="132340" x="6346825" y="5962650"/>
          <p14:tracePt t="132355" x="6337300" y="5962650"/>
          <p14:tracePt t="132370" x="6329363" y="5954713"/>
          <p14:tracePt t="132388" x="6329363" y="5945188"/>
          <p14:tracePt t="132403" x="6310313" y="5945188"/>
          <p14:tracePt t="132420" x="6300788" y="5945188"/>
          <p14:tracePt t="132438" x="6292850" y="5945188"/>
          <p14:tracePt t="132459" x="6283325" y="5945188"/>
          <p14:tracePt t="132480" x="6273800" y="5945188"/>
          <p14:tracePt t="132543" x="6273800" y="5935663"/>
          <p14:tracePt t="132615" x="6283325" y="5935663"/>
          <p14:tracePt t="132623" x="6300788" y="5935663"/>
          <p14:tracePt t="132638" x="6337300" y="5926138"/>
          <p14:tracePt t="132654" x="6402388" y="5918200"/>
          <p14:tracePt t="132655" x="6446838" y="5908675"/>
          <p14:tracePt t="132671" x="6548438" y="5889625"/>
          <p14:tracePt t="132687" x="6611938" y="5872163"/>
          <p14:tracePt t="132704" x="6657975" y="5853113"/>
          <p14:tracePt t="132707" x="6675438" y="5853113"/>
          <p14:tracePt t="132720" x="6704013" y="5843588"/>
          <p14:tracePt t="132737" x="6711950" y="5843588"/>
          <p14:tracePt t="132740" x="6711950" y="5835650"/>
          <p14:tracePt t="132755" x="6731000" y="5835650"/>
          <p14:tracePt t="132771" x="6740525" y="5835650"/>
          <p14:tracePt t="132790" x="6748463" y="5835650"/>
          <p14:tracePt t="132804" x="6748463" y="5826125"/>
          <p14:tracePt t="132820" x="6731000" y="5816600"/>
          <p14:tracePt t="132836" x="6667500" y="5807075"/>
          <p14:tracePt t="132839" x="6594475" y="5799138"/>
          <p14:tracePt t="132854" x="6438900" y="5780088"/>
          <p14:tracePt t="132870" x="6319838" y="5753100"/>
          <p14:tracePt t="132886" x="6237288" y="5743575"/>
          <p14:tracePt t="132889" x="6219825" y="5743575"/>
          <p14:tracePt t="132904" x="6183313" y="5743575"/>
          <p14:tracePt t="132920" x="6173788" y="5734050"/>
          <p14:tracePt t="132937" x="6146800" y="5734050"/>
          <p14:tracePt t="132953" x="6127750" y="5734050"/>
          <p14:tracePt t="132970" x="6118225" y="5753100"/>
          <p14:tracePt t="132988" x="6110288" y="5762625"/>
          <p14:tracePt t="133005" x="6100763" y="5789613"/>
          <p14:tracePt t="133008" x="6100763" y="5799138"/>
          <p14:tracePt t="133029" x="6100763" y="5807075"/>
          <p14:tracePt t="133039" x="6100763" y="5816600"/>
          <p14:tracePt t="133053" x="6110288" y="5826125"/>
          <p14:tracePt t="133070" x="6127750" y="5826125"/>
          <p14:tracePt t="133072" x="6146800" y="5826125"/>
          <p14:tracePt t="133087" x="6154738" y="5826125"/>
          <p14:tracePt t="133090" x="6183313" y="5826125"/>
          <p14:tracePt t="133092" x="6210300" y="5826125"/>
          <p14:tracePt t="133102" x="6237288" y="5826125"/>
          <p14:tracePt t="133121" x="6365875" y="5826125"/>
          <p14:tracePt t="133136" x="6492875" y="5826125"/>
          <p14:tracePt t="133154" x="6575425" y="5826125"/>
          <p14:tracePt t="133157" x="6602413" y="5826125"/>
          <p14:tracePt t="133171" x="6648450" y="5826125"/>
          <p14:tracePt t="133186" x="6704013" y="5816600"/>
          <p14:tracePt t="133203" x="6721475" y="5816600"/>
          <p14:tracePt t="133206" x="6731000" y="5816600"/>
          <p14:tracePt t="133220" x="6740525" y="5807075"/>
          <p14:tracePt t="133222" x="6748463" y="5807075"/>
          <p14:tracePt t="133236" x="6757988" y="5807075"/>
          <p14:tracePt t="133253" x="6767513" y="5807075"/>
          <p14:tracePt t="133256" x="6767513" y="5799138"/>
          <p14:tracePt t="133270" x="6767513" y="5789613"/>
          <p14:tracePt t="133286" x="6711950" y="5762625"/>
          <p14:tracePt t="133304" x="6538913" y="5734050"/>
          <p14:tracePt t="133319" x="6419850" y="5734050"/>
          <p14:tracePt t="133336" x="6337300" y="5734050"/>
          <p14:tracePt t="133339" x="6300788" y="5734050"/>
          <p14:tracePt t="133355" x="6256338" y="5743575"/>
          <p14:tracePt t="133369" x="6227763" y="5753100"/>
          <p14:tracePt t="133386" x="6219825" y="5753100"/>
          <p14:tracePt t="133389" x="6200775" y="5770563"/>
          <p14:tracePt t="133404" x="6191250" y="5770563"/>
          <p14:tracePt t="133419" x="6173788" y="5789613"/>
          <p14:tracePt t="133437" x="6164263" y="5799138"/>
          <p14:tracePt t="133454" x="6154738" y="5807075"/>
          <p14:tracePt t="133495" x="6154738" y="5816600"/>
          <p14:tracePt t="133508" x="6164263" y="5826125"/>
          <p14:tracePt t="133514" x="6183313" y="5826125"/>
          <p14:tracePt t="133521" x="6200775" y="5826125"/>
          <p14:tracePt t="133538" x="6310313" y="5835650"/>
          <p14:tracePt t="133553" x="6529388" y="5853113"/>
          <p14:tracePt t="133570" x="6721475" y="5872163"/>
          <p14:tracePt t="133573" x="6757988" y="5862638"/>
          <p14:tracePt t="133586" x="6850063" y="5843588"/>
          <p14:tracePt t="133603" x="6904038" y="5826125"/>
          <p14:tracePt t="133620" x="6931025" y="5816600"/>
          <p14:tracePt t="133622" x="6940550" y="5807075"/>
          <p14:tracePt t="133636" x="6950075" y="5807075"/>
          <p14:tracePt t="133653" x="6950075" y="5799138"/>
          <p14:tracePt t="133656" x="6959600" y="5799138"/>
          <p14:tracePt t="133671" x="6959600" y="5789613"/>
          <p14:tracePt t="133687" x="6950075" y="5762625"/>
          <p14:tracePt t="133703" x="6894513" y="5707063"/>
          <p14:tracePt t="133706" x="6850063" y="5634038"/>
          <p14:tracePt t="133720" x="6748463" y="5570538"/>
          <p14:tracePt t="133737" x="6594475" y="5487988"/>
          <p14:tracePt t="133753" x="6402388" y="5441950"/>
          <p14:tracePt t="133756" x="6310313" y="5441950"/>
          <p14:tracePt t="133770" x="6100763" y="5461000"/>
          <p14:tracePt t="133787" x="5964238" y="5487988"/>
          <p14:tracePt t="133803" x="5845175" y="5524500"/>
          <p14:tracePt t="133805" x="5808663" y="5543550"/>
          <p14:tracePt t="133820" x="5753100" y="5561013"/>
          <p14:tracePt t="133836" x="5689600" y="5588000"/>
          <p14:tracePt t="133854" x="5662613" y="5624513"/>
          <p14:tracePt t="133869" x="5626100" y="5643563"/>
          <p14:tracePt t="133886" x="5616575" y="5661025"/>
          <p14:tracePt t="133889" x="5616575" y="5670550"/>
          <p14:tracePt t="133903" x="5607050" y="5670550"/>
          <p14:tracePt t="133905" x="5607050" y="5689600"/>
          <p14:tracePt t="133919" x="5607050" y="5726113"/>
          <p14:tracePt t="133936" x="5616575" y="5762625"/>
          <p14:tracePt t="133939" x="5670550" y="5807075"/>
          <p14:tracePt t="133953" x="5762625" y="5881688"/>
          <p14:tracePt t="133970" x="5908675" y="5972175"/>
          <p14:tracePt t="133974" x="5972175" y="5999163"/>
          <p14:tracePt t="133987" x="6064250" y="6008688"/>
          <p14:tracePt t="133989" x="6118225" y="6008688"/>
          <p14:tracePt t="134004" x="6292850" y="6008688"/>
          <p14:tracePt t="134020" x="6446838" y="5981700"/>
          <p14:tracePt t="134024" x="6557963" y="5954713"/>
          <p14:tracePt t="134037" x="6667500" y="5935663"/>
          <p14:tracePt t="134053" x="6721475" y="5908675"/>
          <p14:tracePt t="134070" x="6767513" y="5889625"/>
          <p14:tracePt t="134086" x="6777038" y="5881688"/>
          <p14:tracePt t="134088" x="6777038" y="5872163"/>
          <p14:tracePt t="134103" x="6794500" y="5862638"/>
          <p14:tracePt t="134119" x="6804025" y="5853113"/>
          <p14:tracePt t="134137" x="6804025" y="5843588"/>
          <p14:tracePt t="134153" x="6813550" y="5843588"/>
          <p14:tracePt t="134170" x="6813550" y="5835650"/>
          <p14:tracePt t="134172" x="6813550" y="5826125"/>
          <p14:tracePt t="134187" x="6804025" y="5799138"/>
          <p14:tracePt t="134204" x="6777038" y="5734050"/>
          <p14:tracePt t="134207" x="6711950" y="5689600"/>
          <p14:tracePt t="134221" x="6575425" y="5524500"/>
          <p14:tracePt t="134236" x="6392863" y="5424488"/>
          <p14:tracePt t="134254" x="6219825" y="5387975"/>
          <p14:tracePt t="134257" x="6110288" y="5387975"/>
          <p14:tracePt t="134270" x="5964238" y="5387975"/>
          <p14:tracePt t="134286" x="5772150" y="5434013"/>
          <p14:tracePt t="134303" x="5662613" y="5478463"/>
          <p14:tracePt t="134305" x="5634038" y="5497513"/>
          <p14:tracePt t="134319" x="5570538" y="5514975"/>
          <p14:tracePt t="134336" x="5553075" y="5514975"/>
          <p14:tracePt t="134352" x="5534025" y="5534025"/>
          <p14:tracePt t="134369" x="5516563" y="5551488"/>
          <p14:tracePt t="134386" x="5507038" y="5570538"/>
          <p14:tracePt t="134403" x="5507038" y="5588000"/>
          <p14:tracePt t="134419" x="5507038" y="5616575"/>
          <p14:tracePt t="134436" x="5534025" y="5670550"/>
          <p14:tracePt t="134439" x="5570538" y="5726113"/>
          <p14:tracePt t="134454" x="5689600" y="5862638"/>
          <p14:tracePt t="134469" x="5818188" y="5981700"/>
          <p14:tracePt t="134486" x="5908675" y="6035675"/>
          <p14:tracePt t="134489" x="5972175" y="6072188"/>
          <p14:tracePt t="134503" x="6064250" y="6100763"/>
          <p14:tracePt t="134519" x="6173788" y="6108700"/>
          <p14:tracePt t="134537" x="6283325" y="6108700"/>
          <p14:tracePt t="134539" x="6346825" y="6091238"/>
          <p14:tracePt t="134553" x="6456363" y="6045200"/>
          <p14:tracePt t="134570" x="6511925" y="6018213"/>
          <p14:tracePt t="134573" x="6548438" y="6008688"/>
          <p14:tracePt t="134588" x="6584950" y="5962650"/>
          <p14:tracePt t="134603" x="6611938" y="5935663"/>
          <p14:tracePt t="134619" x="6638925" y="5935663"/>
          <p14:tracePt t="134622" x="6648450" y="5918200"/>
          <p14:tracePt t="134636" x="6657975" y="5918200"/>
          <p14:tracePt t="134638" x="6657975" y="5908675"/>
          <p14:tracePt t="134652" x="6667500" y="5899150"/>
          <p14:tracePt t="134669" x="6675438" y="5881688"/>
          <p14:tracePt t="134686" x="6694488" y="5872163"/>
          <p14:tracePt t="134688" x="6694488" y="5862638"/>
          <p14:tracePt t="134703" x="6694488" y="5853113"/>
          <p14:tracePt t="134720" x="6694488" y="5807075"/>
          <p14:tracePt t="134736" x="6667500" y="5770563"/>
          <p14:tracePt t="134753" x="6557963" y="5707063"/>
          <p14:tracePt t="134756" x="6492875" y="5670550"/>
          <p14:tracePt t="134770" x="6392863" y="5634038"/>
          <p14:tracePt t="134786" x="6329363" y="5616575"/>
          <p14:tracePt t="134802" x="6300788" y="5607050"/>
          <p14:tracePt t="134819" x="6292850" y="5607050"/>
          <p14:tracePt t="134837" x="6273800" y="5607050"/>
          <p14:tracePt t="134853" x="6264275" y="5607050"/>
          <p14:tracePt t="134855" x="6256338" y="5607050"/>
          <p14:tracePt t="134870" x="6246813" y="5624513"/>
          <p14:tracePt t="134886" x="6246813" y="5643563"/>
          <p14:tracePt t="134904" x="6256338" y="5762625"/>
          <p14:tracePt t="134919" x="6292850" y="5935663"/>
          <p14:tracePt t="134936" x="6310313" y="598170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|25.5|34.2|8.6|6.3|24.9|18.7|9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15.7|26.8|7.6|1.7|5|37.6|6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0.8|20.1|13|1.5|6.9|34.1|5.5|2.4|5.4|12|14.9"/>
</p:tagLst>
</file>

<file path=ppt/theme/theme1.xml><?xml version="1.0" encoding="utf-8"?>
<a:theme xmlns:a="http://schemas.openxmlformats.org/drawingml/2006/main" name="Face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254</TotalTime>
  <Words>1960</Words>
  <Application>Microsoft Office PowerPoint</Application>
  <PresentationFormat>Widescreen</PresentationFormat>
  <Paragraphs>138</Paragraphs>
  <Slides>17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Wingdings 3</vt:lpstr>
      <vt:lpstr>Facet</vt:lpstr>
      <vt:lpstr>Coin Change DP</vt:lpstr>
      <vt:lpstr>Geeks For Geeks</vt:lpstr>
      <vt:lpstr>Leet Code</vt:lpstr>
      <vt:lpstr>Objective</vt:lpstr>
      <vt:lpstr>Infinite Coins Python code</vt:lpstr>
      <vt:lpstr>Infinite Coins</vt:lpstr>
      <vt:lpstr>Finite Coins Python Code</vt:lpstr>
      <vt:lpstr>Finite Coins</vt:lpstr>
      <vt:lpstr>Finite Coins eg2</vt:lpstr>
      <vt:lpstr>The net effect of the 2 Algorithms</vt:lpstr>
      <vt:lpstr>Summary</vt:lpstr>
      <vt:lpstr>Summary</vt:lpstr>
      <vt:lpstr>Counting the Combination of coins</vt:lpstr>
      <vt:lpstr>Thank You</vt:lpstr>
      <vt:lpstr>References</vt:lpstr>
      <vt:lpstr>Infinite Coins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Arun Joshua Kennedy</dc:creator>
  <cp:lastModifiedBy>Arun Joshua Kennedy</cp:lastModifiedBy>
  <cp:revision>24</cp:revision>
  <dcterms:created xsi:type="dcterms:W3CDTF">2024-11-03T19:57:39Z</dcterms:created>
  <dcterms:modified xsi:type="dcterms:W3CDTF">2024-11-04T22:42:47Z</dcterms:modified>
</cp:coreProperties>
</file>

<file path=docProps/thumbnail.jpeg>
</file>